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2" r:id="rId2"/>
  </p:sldMasterIdLst>
  <p:notesMasterIdLst>
    <p:notesMasterId r:id="rId22"/>
  </p:notesMasterIdLst>
  <p:sldIdLst>
    <p:sldId id="283" r:id="rId3"/>
    <p:sldId id="257" r:id="rId4"/>
    <p:sldId id="267"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8" r:id="rId19"/>
    <p:sldId id="297" r:id="rId20"/>
    <p:sldId id="26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D146D75-BE18-0544-B5D9-90E5B6C6E20A}">
          <p14:sldIdLst>
            <p14:sldId id="283"/>
            <p14:sldId id="257"/>
            <p14:sldId id="267"/>
            <p14:sldId id="284"/>
            <p14:sldId id="285"/>
            <p14:sldId id="286"/>
            <p14:sldId id="287"/>
            <p14:sldId id="288"/>
            <p14:sldId id="289"/>
            <p14:sldId id="290"/>
            <p14:sldId id="291"/>
            <p14:sldId id="292"/>
            <p14:sldId id="293"/>
            <p14:sldId id="294"/>
            <p14:sldId id="295"/>
            <p14:sldId id="296"/>
            <p14:sldId id="298"/>
            <p14:sldId id="297"/>
            <p14:sldId id="264"/>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B45"/>
    <a:srgbClr val="FBDD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558"/>
  </p:normalViewPr>
  <p:slideViewPr>
    <p:cSldViewPr snapToGrid="0" snapToObjects="1">
      <p:cViewPr varScale="1">
        <p:scale>
          <a:sx n="120" d="100"/>
          <a:sy n="120" d="100"/>
        </p:scale>
        <p:origin x="-1856"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A52848-88C1-A54F-AC99-2066BF3A014C}" type="datetimeFigureOut">
              <a:rPr lang="en-US" smtClean="0"/>
              <a:t>26/01/22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5905EA-946B-4440-9E86-40185326EA04}" type="slidenum">
              <a:rPr lang="en-US" smtClean="0"/>
              <a:t>‹#›</a:t>
            </a:fld>
            <a:endParaRPr lang="en-US"/>
          </a:p>
        </p:txBody>
      </p:sp>
    </p:spTree>
    <p:extLst>
      <p:ext uri="{BB962C8B-B14F-4D97-AF65-F5344CB8AC3E}">
        <p14:creationId xmlns:p14="http://schemas.microsoft.com/office/powerpoint/2010/main" val="1369683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2ED97601-2329-4045-AD2B-956952D21E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80809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6.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43D58E01-699C-D541-85F8-FEA9444AB4D7}"/>
              </a:ext>
            </a:extLst>
          </p:cNvPr>
          <p:cNvSpPr/>
          <p:nvPr userDrawn="1"/>
        </p:nvSpPr>
        <p:spPr>
          <a:xfrm>
            <a:off x="-81280" y="1987"/>
            <a:ext cx="9225280" cy="6891453"/>
          </a:xfrm>
          <a:prstGeom prst="rect">
            <a:avLst/>
          </a:prstGeom>
          <a:solidFill>
            <a:srgbClr val="FBD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4">
            <a:extLst>
              <a:ext uri="{FF2B5EF4-FFF2-40B4-BE49-F238E27FC236}">
                <a16:creationId xmlns:a16="http://schemas.microsoft.com/office/drawing/2014/main" xmlns="" id="{6104EB1C-2B7E-9840-A171-1633D164E508}"/>
              </a:ext>
            </a:extLst>
          </p:cNvPr>
          <p:cNvSpPr>
            <a:spLocks noGrp="1"/>
          </p:cNvSpPr>
          <p:nvPr>
            <p:ph type="body" sz="quarter" idx="10" hasCustomPrompt="1"/>
          </p:nvPr>
        </p:nvSpPr>
        <p:spPr>
          <a:xfrm>
            <a:off x="498723" y="2388661"/>
            <a:ext cx="6447392" cy="843978"/>
          </a:xfrm>
        </p:spPr>
        <p:txBody>
          <a:bodyPr anchor="ctr" anchorCtr="0">
            <a:noAutofit/>
          </a:bodyPr>
          <a:lstStyle>
            <a:lvl1pPr marL="0" indent="0">
              <a:buNone/>
              <a:defRPr sz="4000" b="0" i="1" baseline="0">
                <a:latin typeface="+mj-lt"/>
              </a:defRPr>
            </a:lvl1pPr>
          </a:lstStyle>
          <a:p>
            <a:pPr lvl="0"/>
            <a:r>
              <a:rPr lang="en-US"/>
              <a:t>Presentation title sits here</a:t>
            </a:r>
          </a:p>
        </p:txBody>
      </p:sp>
      <p:sp>
        <p:nvSpPr>
          <p:cNvPr id="10" name="Text Placeholder 12">
            <a:extLst>
              <a:ext uri="{FF2B5EF4-FFF2-40B4-BE49-F238E27FC236}">
                <a16:creationId xmlns:a16="http://schemas.microsoft.com/office/drawing/2014/main" xmlns="" id="{0CAD4FD2-C7DB-F047-9428-A56DF86972A5}"/>
              </a:ext>
            </a:extLst>
          </p:cNvPr>
          <p:cNvSpPr>
            <a:spLocks noGrp="1"/>
          </p:cNvSpPr>
          <p:nvPr>
            <p:ph type="body" sz="quarter" idx="11" hasCustomPrompt="1"/>
          </p:nvPr>
        </p:nvSpPr>
        <p:spPr>
          <a:xfrm>
            <a:off x="547903" y="4232670"/>
            <a:ext cx="3127375" cy="843978"/>
          </a:xfrm>
        </p:spPr>
        <p:txBody>
          <a:bodyPr>
            <a:normAutofit/>
          </a:bodyPr>
          <a:lstStyle>
            <a:lvl1pPr marL="0" indent="0">
              <a:lnSpc>
                <a:spcPct val="150000"/>
              </a:lnSpc>
              <a:buNone/>
              <a:defRPr sz="1600">
                <a:latin typeface="+mn-lt"/>
              </a:defRPr>
            </a:lvl1pPr>
          </a:lstStyle>
          <a:p>
            <a:pPr lvl="0"/>
            <a:r>
              <a:rPr lang="en-US"/>
              <a:t>Name</a:t>
            </a:r>
            <a:br>
              <a:rPr lang="en-US"/>
            </a:br>
            <a:r>
              <a:rPr lang="en-US"/>
              <a:t>Job Title</a:t>
            </a:r>
            <a:br>
              <a:rPr lang="en-US"/>
            </a:br>
            <a:r>
              <a:rPr lang="en-US"/>
              <a:t>Date</a:t>
            </a:r>
          </a:p>
        </p:txBody>
      </p:sp>
      <p:pic>
        <p:nvPicPr>
          <p:cNvPr id="3" name="Picture 2">
            <a:extLst>
              <a:ext uri="{FF2B5EF4-FFF2-40B4-BE49-F238E27FC236}">
                <a16:creationId xmlns:a16="http://schemas.microsoft.com/office/drawing/2014/main" xmlns="" id="{BC7E7DCA-230D-EE45-A017-826502C9F6D2}"/>
              </a:ext>
            </a:extLst>
          </p:cNvPr>
          <p:cNvPicPr>
            <a:picLocks noChangeAspect="1"/>
          </p:cNvPicPr>
          <p:nvPr userDrawn="1"/>
        </p:nvPicPr>
        <p:blipFill>
          <a:blip r:embed="rId2"/>
          <a:srcRect/>
          <a:stretch>
            <a:fillRect/>
          </a:stretch>
        </p:blipFill>
        <p:spPr>
          <a:xfrm>
            <a:off x="388196" y="304605"/>
            <a:ext cx="2732075" cy="828394"/>
          </a:xfrm>
          <a:prstGeom prst="rect">
            <a:avLst/>
          </a:prstGeom>
        </p:spPr>
      </p:pic>
      <p:sp>
        <p:nvSpPr>
          <p:cNvPr id="8" name="Text Placeholder 4">
            <a:extLst>
              <a:ext uri="{FF2B5EF4-FFF2-40B4-BE49-F238E27FC236}">
                <a16:creationId xmlns:a16="http://schemas.microsoft.com/office/drawing/2014/main" xmlns="" id="{B419380D-DAB7-D24E-968C-FBF7B244DFC2}"/>
              </a:ext>
            </a:extLst>
          </p:cNvPr>
          <p:cNvSpPr>
            <a:spLocks noGrp="1"/>
          </p:cNvSpPr>
          <p:nvPr>
            <p:ph type="body" sz="quarter" idx="12" hasCustomPrompt="1"/>
          </p:nvPr>
        </p:nvSpPr>
        <p:spPr>
          <a:xfrm>
            <a:off x="498723" y="3099671"/>
            <a:ext cx="6447392" cy="843978"/>
          </a:xfrm>
        </p:spPr>
        <p:txBody>
          <a:bodyPr anchor="ctr" anchorCtr="0">
            <a:noAutofit/>
          </a:bodyPr>
          <a:lstStyle>
            <a:lvl1pPr marL="0" indent="0">
              <a:buNone/>
              <a:defRPr sz="2400" b="0" i="0" baseline="0">
                <a:latin typeface="+mn-lt"/>
              </a:defRPr>
            </a:lvl1pPr>
          </a:lstStyle>
          <a:p>
            <a:pPr lvl="0"/>
            <a:r>
              <a:rPr lang="en-US"/>
              <a:t>Subtitle</a:t>
            </a:r>
          </a:p>
        </p:txBody>
      </p:sp>
      <p:pic>
        <p:nvPicPr>
          <p:cNvPr id="12" name="Picture 11">
            <a:extLst>
              <a:ext uri="{FF2B5EF4-FFF2-40B4-BE49-F238E27FC236}">
                <a16:creationId xmlns:a16="http://schemas.microsoft.com/office/drawing/2014/main" xmlns="" id="{0172EF51-77EF-8548-AE89-CD20B860438F}"/>
              </a:ext>
            </a:extLst>
          </p:cNvPr>
          <p:cNvPicPr>
            <a:picLocks noChangeAspect="1"/>
          </p:cNvPicPr>
          <p:nvPr userDrawn="1"/>
        </p:nvPicPr>
        <p:blipFill>
          <a:blip r:embed="rId3"/>
          <a:srcRect/>
          <a:stretch>
            <a:fillRect/>
          </a:stretch>
        </p:blipFill>
        <p:spPr>
          <a:xfrm>
            <a:off x="4124821" y="4977442"/>
            <a:ext cx="4125260" cy="2916688"/>
          </a:xfrm>
          <a:prstGeom prst="rect">
            <a:avLst/>
          </a:prstGeom>
        </p:spPr>
      </p:pic>
      <p:sp>
        <p:nvSpPr>
          <p:cNvPr id="14" name="Freeform 13">
            <a:extLst>
              <a:ext uri="{FF2B5EF4-FFF2-40B4-BE49-F238E27FC236}">
                <a16:creationId xmlns:a16="http://schemas.microsoft.com/office/drawing/2014/main" xmlns="" id="{B1DFAB53-F0DF-4540-95D6-1A7D0BC3C559}"/>
              </a:ext>
            </a:extLst>
          </p:cNvPr>
          <p:cNvSpPr/>
          <p:nvPr userDrawn="1"/>
        </p:nvSpPr>
        <p:spPr>
          <a:xfrm>
            <a:off x="6129190" y="643858"/>
            <a:ext cx="3058510" cy="6249582"/>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B0ED5C2E-643B-CA4D-9A6B-DA5D7C80473F}"/>
              </a:ext>
            </a:extLst>
          </p:cNvPr>
          <p:cNvPicPr>
            <a:picLocks noChangeAspect="1"/>
          </p:cNvPicPr>
          <p:nvPr userDrawn="1"/>
        </p:nvPicPr>
        <p:blipFill>
          <a:blip r:embed="rId4"/>
          <a:srcRect l="61060" t="41633" r="3617" b="34810"/>
          <a:stretch>
            <a:fillRect/>
          </a:stretch>
        </p:blipFill>
        <p:spPr>
          <a:xfrm>
            <a:off x="6430945" y="6360607"/>
            <a:ext cx="834013" cy="216039"/>
          </a:xfrm>
          <a:prstGeom prst="rect">
            <a:avLst/>
          </a:prstGeom>
        </p:spPr>
      </p:pic>
    </p:spTree>
    <p:extLst>
      <p:ext uri="{BB962C8B-B14F-4D97-AF65-F5344CB8AC3E}">
        <p14:creationId xmlns:p14="http://schemas.microsoft.com/office/powerpoint/2010/main" val="286972598"/>
      </p:ext>
    </p:extLst>
  </p:cSld>
  <p:clrMapOvr>
    <a:masterClrMapping/>
  </p:clrMapOvr>
  <p:timing>
    <p:tnLst>
      <p:par>
        <p:cTn xmlns:p14="http://schemas.microsoft.com/office/powerpoint/2010/main" id="1" dur="indefinite" restart="never" nodeType="tmRoot"/>
      </p:par>
    </p:tnLst>
  </p:timing>
  <p:extLst>
    <p:ext uri="{DCECCB84-F9BA-43D5-87BE-67443E8EF086}">
      <p15:sldGuideLst xmlns:p15="http://schemas.microsoft.com/office/powerpoint/2012/main" xmlns="">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C2D716C9-49D3-AC43-A7E2-F6147639FD8D}"/>
              </a:ext>
            </a:extLst>
          </p:cNvPr>
          <p:cNvSpPr/>
          <p:nvPr userDrawn="1"/>
        </p:nvSpPr>
        <p:spPr>
          <a:xfrm>
            <a:off x="-63795" y="0"/>
            <a:ext cx="9209886" cy="69231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xmlns="" id="{CAC74BE5-9BE8-534A-B089-183271052E28}"/>
              </a:ext>
            </a:extLst>
          </p:cNvPr>
          <p:cNvSpPr>
            <a:spLocks noGrp="1"/>
          </p:cNvSpPr>
          <p:nvPr>
            <p:ph type="title" hasCustomPrompt="1"/>
          </p:nvPr>
        </p:nvSpPr>
        <p:spPr>
          <a:xfrm>
            <a:off x="654368" y="1857935"/>
            <a:ext cx="6649271" cy="1453875"/>
          </a:xfrm>
          <a:prstGeom prst="rect">
            <a:avLst/>
          </a:prstGeom>
        </p:spPr>
        <p:txBody>
          <a:bodyPr anchor="t">
            <a:normAutofit/>
          </a:bodyPr>
          <a:lstStyle>
            <a:lvl1pPr>
              <a:lnSpc>
                <a:spcPts val="5000"/>
              </a:lnSpc>
              <a:defRPr sz="5400" b="1" i="1">
                <a:solidFill>
                  <a:schemeClr val="accent2"/>
                </a:solidFill>
                <a:latin typeface="+mj-lt"/>
                <a:cs typeface="Times New Roman" panose="02020603050405020304" pitchFamily="18" charset="0"/>
              </a:defRPr>
            </a:lvl1pPr>
          </a:lstStyle>
          <a:p>
            <a:r>
              <a:rPr lang="en-US"/>
              <a:t>This is the title page </a:t>
            </a:r>
            <a:br>
              <a:rPr lang="en-US"/>
            </a:br>
            <a:r>
              <a:rPr lang="en-US"/>
              <a:t>of a subsection</a:t>
            </a:r>
          </a:p>
        </p:txBody>
      </p:sp>
      <p:sp>
        <p:nvSpPr>
          <p:cNvPr id="7" name="Freeform 6">
            <a:extLst>
              <a:ext uri="{FF2B5EF4-FFF2-40B4-BE49-F238E27FC236}">
                <a16:creationId xmlns:a16="http://schemas.microsoft.com/office/drawing/2014/main" xmlns="" id="{C8DE95EE-A76B-0E4F-818B-919B4A908B9D}"/>
              </a:ext>
            </a:extLst>
          </p:cNvPr>
          <p:cNvSpPr/>
          <p:nvPr userDrawn="1"/>
        </p:nvSpPr>
        <p:spPr>
          <a:xfrm>
            <a:off x="6085490" y="673532"/>
            <a:ext cx="3058510" cy="6249582"/>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38813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section Tit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C2D716C9-49D3-AC43-A7E2-F6147639FD8D}"/>
              </a:ext>
            </a:extLst>
          </p:cNvPr>
          <p:cNvSpPr/>
          <p:nvPr userDrawn="1"/>
        </p:nvSpPr>
        <p:spPr>
          <a:xfrm>
            <a:off x="-81280" y="0"/>
            <a:ext cx="9225280" cy="6893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6">
            <a:extLst>
              <a:ext uri="{FF2B5EF4-FFF2-40B4-BE49-F238E27FC236}">
                <a16:creationId xmlns:a16="http://schemas.microsoft.com/office/drawing/2014/main" xmlns="" id="{F20F5746-4090-A64F-8CDD-4AE8F27E54BD}"/>
              </a:ext>
            </a:extLst>
          </p:cNvPr>
          <p:cNvSpPr>
            <a:spLocks noGrp="1"/>
          </p:cNvSpPr>
          <p:nvPr>
            <p:ph type="body" sz="quarter" idx="13" hasCustomPrompt="1"/>
          </p:nvPr>
        </p:nvSpPr>
        <p:spPr>
          <a:xfrm>
            <a:off x="628650" y="2352675"/>
            <a:ext cx="6657975" cy="1870075"/>
          </a:xfrm>
        </p:spPr>
        <p:txBody>
          <a:bodyPr>
            <a:normAutofit/>
          </a:bodyPr>
          <a:lstStyle>
            <a:lvl1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defRPr sz="1800">
                <a:solidFill>
                  <a:srgbClr val="2B3B45"/>
                </a:solidFill>
                <a:latin typeface="+mn-lt"/>
              </a:defRPr>
            </a:lvl1pPr>
          </a:lstStyle>
          <a:p>
            <a:pPr marL="0" marR="0" lvl="0" indent="0" algn="l" defTabSz="914400" rtl="0" eaLnBrk="1" fontAlgn="auto" latinLnBrk="0" hangingPunct="1">
              <a:lnSpc>
                <a:spcPct val="90000"/>
              </a:lnSpc>
              <a:spcBef>
                <a:spcPts val="1000"/>
              </a:spcBef>
              <a:spcAft>
                <a:spcPct val="0"/>
              </a:spcAft>
              <a:buClrTx/>
              <a:buSzTx/>
              <a:buFont typeface="Arial" panose="020B0604020202020204" pitchFamily="34" charset="0"/>
              <a:buNone/>
              <a:defRPr/>
            </a:pPr>
            <a:r>
              <a:rPr lang="en-US"/>
              <a:t>Supporting copy will be inserted here Supporting copy will be inserted here Supporting copy will be inserted here </a:t>
            </a:r>
          </a:p>
        </p:txBody>
      </p:sp>
      <p:sp>
        <p:nvSpPr>
          <p:cNvPr id="9" name="Title 1">
            <a:extLst>
              <a:ext uri="{FF2B5EF4-FFF2-40B4-BE49-F238E27FC236}">
                <a16:creationId xmlns:a16="http://schemas.microsoft.com/office/drawing/2014/main" xmlns="" id="{0B8C092A-5AC5-3648-85D0-3D609AAF113E}"/>
              </a:ext>
            </a:extLst>
          </p:cNvPr>
          <p:cNvSpPr>
            <a:spLocks noGrp="1"/>
          </p:cNvSpPr>
          <p:nvPr>
            <p:ph type="title" hasCustomPrompt="1"/>
          </p:nvPr>
        </p:nvSpPr>
        <p:spPr>
          <a:xfrm>
            <a:off x="623888" y="669215"/>
            <a:ext cx="6649271" cy="1453875"/>
          </a:xfrm>
          <a:prstGeom prst="rect">
            <a:avLst/>
          </a:prstGeom>
        </p:spPr>
        <p:txBody>
          <a:bodyPr anchor="t">
            <a:normAutofit/>
          </a:bodyPr>
          <a:lstStyle>
            <a:lvl1pPr>
              <a:lnSpc>
                <a:spcPts val="5000"/>
              </a:lnSpc>
              <a:defRPr sz="4000" b="1" i="1">
                <a:solidFill>
                  <a:schemeClr val="tx1"/>
                </a:solidFill>
                <a:latin typeface="+mj-lt"/>
              </a:defRPr>
            </a:lvl1pPr>
          </a:lstStyle>
          <a:p>
            <a:r>
              <a:rPr lang="en-US"/>
              <a:t>This is the title page </a:t>
            </a:r>
            <a:br>
              <a:rPr lang="en-US"/>
            </a:br>
            <a:r>
              <a:rPr lang="en-US"/>
              <a:t>of a subsection</a:t>
            </a:r>
          </a:p>
        </p:txBody>
      </p:sp>
      <p:sp>
        <p:nvSpPr>
          <p:cNvPr id="12" name="Freeform 11">
            <a:extLst>
              <a:ext uri="{FF2B5EF4-FFF2-40B4-BE49-F238E27FC236}">
                <a16:creationId xmlns:a16="http://schemas.microsoft.com/office/drawing/2014/main" xmlns="" id="{B537780E-FD7B-4740-B8EE-A2BF2F82FC45}"/>
              </a:ext>
            </a:extLst>
          </p:cNvPr>
          <p:cNvSpPr/>
          <p:nvPr userDrawn="1"/>
        </p:nvSpPr>
        <p:spPr>
          <a:xfrm>
            <a:off x="6129190" y="643858"/>
            <a:ext cx="3058510" cy="6249582"/>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2707721"/>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peak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83753-A041-3544-9057-4775D03963BF}"/>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93FFB3F-A969-C045-8A43-730CC1EFED1D}"/>
              </a:ext>
            </a:extLst>
          </p:cNvPr>
          <p:cNvSpPr>
            <a:spLocks noGrp="1"/>
          </p:cNvSpPr>
          <p:nvPr>
            <p:ph type="title" hasCustomPrompt="1"/>
          </p:nvPr>
        </p:nvSpPr>
        <p:spPr>
          <a:xfrm>
            <a:off x="628650" y="203445"/>
            <a:ext cx="7886700" cy="748246"/>
          </a:xfrm>
          <a:prstGeom prst="rect">
            <a:avLst/>
          </a:prstGeom>
        </p:spPr>
        <p:txBody>
          <a:bodyPr/>
          <a:lstStyle>
            <a:lvl1pPr>
              <a:defRPr/>
            </a:lvl1pPr>
          </a:lstStyle>
          <a:p>
            <a:r>
              <a:rPr lang="en-US"/>
              <a:t>Your speaker today…</a:t>
            </a:r>
          </a:p>
        </p:txBody>
      </p:sp>
      <p:sp>
        <p:nvSpPr>
          <p:cNvPr id="8" name="Text Placeholder 3">
            <a:extLst>
              <a:ext uri="{FF2B5EF4-FFF2-40B4-BE49-F238E27FC236}">
                <a16:creationId xmlns:a16="http://schemas.microsoft.com/office/drawing/2014/main" xmlns="" id="{911BEB57-C02C-2A45-999F-5B5AFF649473}"/>
              </a:ext>
            </a:extLst>
          </p:cNvPr>
          <p:cNvSpPr>
            <a:spLocks noGrp="1"/>
          </p:cNvSpPr>
          <p:nvPr>
            <p:ph type="body" sz="quarter" idx="13" hasCustomPrompt="1"/>
          </p:nvPr>
        </p:nvSpPr>
        <p:spPr>
          <a:xfrm>
            <a:off x="4097714" y="1743076"/>
            <a:ext cx="4417636" cy="3978273"/>
          </a:xfrm>
        </p:spPr>
        <p:txBody>
          <a:bodyPr anchor="ctr">
            <a:normAutofit/>
          </a:bodyPr>
          <a:lstStyle>
            <a:lvl1pPr marL="0" indent="0">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9" name="Picture Placeholder 4">
            <a:extLst>
              <a:ext uri="{FF2B5EF4-FFF2-40B4-BE49-F238E27FC236}">
                <a16:creationId xmlns:a16="http://schemas.microsoft.com/office/drawing/2014/main" xmlns="" id="{B8946B49-0BE3-D347-A500-AAA5F7CDAED7}"/>
              </a:ext>
            </a:extLst>
          </p:cNvPr>
          <p:cNvSpPr>
            <a:spLocks noGrp="1"/>
          </p:cNvSpPr>
          <p:nvPr>
            <p:ph type="pic" sz="quarter" idx="14"/>
          </p:nvPr>
        </p:nvSpPr>
        <p:spPr>
          <a:xfrm>
            <a:off x="628650" y="1743076"/>
            <a:ext cx="3170352" cy="3978273"/>
          </a:xfrm>
          <a:solidFill>
            <a:schemeClr val="accent5"/>
          </a:solidFill>
        </p:spPr>
        <p:txBody>
          <a:bodyPr/>
          <a:lstStyle/>
          <a:p>
            <a:endParaRPr lang="en-US"/>
          </a:p>
        </p:txBody>
      </p:sp>
    </p:spTree>
    <p:extLst>
      <p:ext uri="{BB962C8B-B14F-4D97-AF65-F5344CB8AC3E}">
        <p14:creationId xmlns:p14="http://schemas.microsoft.com/office/powerpoint/2010/main" val="38099433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848086DB-4E0A-A841-A361-74B927CE2D1B}"/>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xmlns="" id="{911BEB57-C02C-2A45-999F-5B5AFF649473}"/>
              </a:ext>
            </a:extLst>
          </p:cNvPr>
          <p:cNvSpPr>
            <a:spLocks noGrp="1"/>
          </p:cNvSpPr>
          <p:nvPr>
            <p:ph type="body" sz="quarter" idx="13" hasCustomPrompt="1"/>
          </p:nvPr>
        </p:nvSpPr>
        <p:spPr>
          <a:xfrm>
            <a:off x="952786" y="4414640"/>
            <a:ext cx="2180538" cy="1325563"/>
          </a:xfrm>
        </p:spPr>
        <p:txBody>
          <a:bodyPr anchor="ctr">
            <a:normAutofit/>
          </a:bodyPr>
          <a:lstStyle>
            <a:lvl1pPr marL="0" indent="0">
              <a:buNone/>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9" name="Picture Placeholder 4">
            <a:extLst>
              <a:ext uri="{FF2B5EF4-FFF2-40B4-BE49-F238E27FC236}">
                <a16:creationId xmlns:a16="http://schemas.microsoft.com/office/drawing/2014/main" xmlns="" id="{B8946B49-0BE3-D347-A500-AAA5F7CDAED7}"/>
              </a:ext>
            </a:extLst>
          </p:cNvPr>
          <p:cNvSpPr>
            <a:spLocks noGrp="1"/>
          </p:cNvSpPr>
          <p:nvPr>
            <p:ph type="pic" sz="quarter" idx="14"/>
          </p:nvPr>
        </p:nvSpPr>
        <p:spPr>
          <a:xfrm>
            <a:off x="952786" y="1714796"/>
            <a:ext cx="2180538" cy="2487427"/>
          </a:xfrm>
          <a:solidFill>
            <a:schemeClr val="accent5"/>
          </a:solidFill>
        </p:spPr>
        <p:txBody>
          <a:bodyPr/>
          <a:lstStyle/>
          <a:p>
            <a:endParaRPr lang="en-US"/>
          </a:p>
        </p:txBody>
      </p:sp>
      <p:sp>
        <p:nvSpPr>
          <p:cNvPr id="10" name="Text Placeholder 3">
            <a:extLst>
              <a:ext uri="{FF2B5EF4-FFF2-40B4-BE49-F238E27FC236}">
                <a16:creationId xmlns:a16="http://schemas.microsoft.com/office/drawing/2014/main" xmlns="" id="{0B774414-CBFD-5C43-9EDD-34EF0FF63878}"/>
              </a:ext>
            </a:extLst>
          </p:cNvPr>
          <p:cNvSpPr>
            <a:spLocks noGrp="1"/>
          </p:cNvSpPr>
          <p:nvPr>
            <p:ph type="body" sz="quarter" idx="15" hasCustomPrompt="1"/>
          </p:nvPr>
        </p:nvSpPr>
        <p:spPr>
          <a:xfrm>
            <a:off x="3432035" y="4424067"/>
            <a:ext cx="2180538" cy="1325563"/>
          </a:xfrm>
        </p:spPr>
        <p:txBody>
          <a:bodyPr anchor="ctr">
            <a:normAutofit/>
          </a:bodyPr>
          <a:lstStyle>
            <a:lvl1pPr marL="0" indent="0">
              <a:buNone/>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11" name="Picture Placeholder 4">
            <a:extLst>
              <a:ext uri="{FF2B5EF4-FFF2-40B4-BE49-F238E27FC236}">
                <a16:creationId xmlns:a16="http://schemas.microsoft.com/office/drawing/2014/main" xmlns="" id="{BEAD83C5-2378-F44F-9DD0-C3837CD0FBA3}"/>
              </a:ext>
            </a:extLst>
          </p:cNvPr>
          <p:cNvSpPr>
            <a:spLocks noGrp="1"/>
          </p:cNvSpPr>
          <p:nvPr>
            <p:ph type="pic" sz="quarter" idx="16"/>
          </p:nvPr>
        </p:nvSpPr>
        <p:spPr>
          <a:xfrm>
            <a:off x="3432035" y="1724223"/>
            <a:ext cx="2180538" cy="2487427"/>
          </a:xfrm>
          <a:solidFill>
            <a:schemeClr val="accent5"/>
          </a:solidFill>
        </p:spPr>
        <p:txBody>
          <a:bodyPr/>
          <a:lstStyle/>
          <a:p>
            <a:endParaRPr lang="en-US"/>
          </a:p>
        </p:txBody>
      </p:sp>
      <p:sp>
        <p:nvSpPr>
          <p:cNvPr id="12" name="Text Placeholder 3">
            <a:extLst>
              <a:ext uri="{FF2B5EF4-FFF2-40B4-BE49-F238E27FC236}">
                <a16:creationId xmlns:a16="http://schemas.microsoft.com/office/drawing/2014/main" xmlns="" id="{135FA216-F798-D342-9C7B-8CF6A723258D}"/>
              </a:ext>
            </a:extLst>
          </p:cNvPr>
          <p:cNvSpPr>
            <a:spLocks noGrp="1"/>
          </p:cNvSpPr>
          <p:nvPr>
            <p:ph type="body" sz="quarter" idx="17" hasCustomPrompt="1"/>
          </p:nvPr>
        </p:nvSpPr>
        <p:spPr>
          <a:xfrm>
            <a:off x="5864150" y="4424067"/>
            <a:ext cx="2180538" cy="1325563"/>
          </a:xfrm>
        </p:spPr>
        <p:txBody>
          <a:bodyPr anchor="ctr">
            <a:normAutofit/>
          </a:bodyPr>
          <a:lstStyle>
            <a:lvl1pPr marL="0" indent="0">
              <a:buNone/>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13" name="Picture Placeholder 4">
            <a:extLst>
              <a:ext uri="{FF2B5EF4-FFF2-40B4-BE49-F238E27FC236}">
                <a16:creationId xmlns:a16="http://schemas.microsoft.com/office/drawing/2014/main" xmlns="" id="{E0F8938F-28E4-E442-8659-801B58276BB8}"/>
              </a:ext>
            </a:extLst>
          </p:cNvPr>
          <p:cNvSpPr>
            <a:spLocks noGrp="1"/>
          </p:cNvSpPr>
          <p:nvPr>
            <p:ph type="pic" sz="quarter" idx="18"/>
          </p:nvPr>
        </p:nvSpPr>
        <p:spPr>
          <a:xfrm>
            <a:off x="5864150" y="1724223"/>
            <a:ext cx="2180538" cy="2487427"/>
          </a:xfrm>
          <a:solidFill>
            <a:schemeClr val="accent5"/>
          </a:solidFill>
        </p:spPr>
        <p:txBody>
          <a:bodyPr/>
          <a:lstStyle/>
          <a:p>
            <a:endParaRPr lang="en-US"/>
          </a:p>
        </p:txBody>
      </p:sp>
      <p:sp>
        <p:nvSpPr>
          <p:cNvPr id="15" name="Title 1">
            <a:extLst>
              <a:ext uri="{FF2B5EF4-FFF2-40B4-BE49-F238E27FC236}">
                <a16:creationId xmlns:a16="http://schemas.microsoft.com/office/drawing/2014/main" xmlns="" id="{363E06DC-5D27-0B42-80E0-573D86A9701F}"/>
              </a:ext>
            </a:extLst>
          </p:cNvPr>
          <p:cNvSpPr>
            <a:spLocks noGrp="1"/>
          </p:cNvSpPr>
          <p:nvPr>
            <p:ph type="title" hasCustomPrompt="1"/>
          </p:nvPr>
        </p:nvSpPr>
        <p:spPr>
          <a:xfrm>
            <a:off x="628650" y="203445"/>
            <a:ext cx="7886700" cy="748246"/>
          </a:xfrm>
          <a:prstGeom prst="rect">
            <a:avLst/>
          </a:prstGeom>
        </p:spPr>
        <p:txBody>
          <a:bodyPr/>
          <a:lstStyle>
            <a:lvl1pPr>
              <a:defRPr/>
            </a:lvl1pPr>
          </a:lstStyle>
          <a:p>
            <a:r>
              <a:rPr lang="en-US"/>
              <a:t>For more information…</a:t>
            </a:r>
          </a:p>
        </p:txBody>
      </p:sp>
    </p:spTree>
    <p:extLst>
      <p:ext uri="{BB962C8B-B14F-4D97-AF65-F5344CB8AC3E}">
        <p14:creationId xmlns:p14="http://schemas.microsoft.com/office/powerpoint/2010/main" val="3140334925"/>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A1FC0461-15A2-704F-87B7-409D63763738}"/>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03445"/>
            <a:ext cx="7886700" cy="748246"/>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lvl1pPr marL="228600" indent="-228600">
              <a:buFontTx/>
              <a:buBlip>
                <a:blip r:embed="rId2"/>
              </a:buBlip>
              <a:defRPr sz="1800"/>
            </a:lvl1pPr>
            <a:lvl2pPr marL="685800" indent="-228600">
              <a:buFontTx/>
              <a:buBlip>
                <a:blip r:embed="rId2"/>
              </a:buBlip>
              <a:defRPr sz="1400"/>
            </a:lvl2pPr>
            <a:lvl3pPr marL="1143000" indent="-228600">
              <a:buFontTx/>
              <a:buBlip>
                <a:blip r:embed="rId2"/>
              </a:buBlip>
              <a:defRPr sz="1400"/>
            </a:lvl3pPr>
            <a:lvl4pPr marL="1600200" indent="-228600">
              <a:buFontTx/>
              <a:buBlip>
                <a:blip r:embed="rId2"/>
              </a:buBlip>
              <a:defRPr sz="1200"/>
            </a:lvl4pPr>
            <a:lvl5pPr marL="2057400" indent="-228600">
              <a:buFontTx/>
              <a:buBlip>
                <a:blip r:embed="rId2"/>
              </a:buBlip>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5767308"/>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1FC458C8-C0AE-C342-AB10-289F8B7E5953}"/>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85A3470-6A63-3244-BA36-4012E022B0B7}"/>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325462741"/>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0ECEE3D-FA57-0643-BAED-D8561C769A65}"/>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03445"/>
            <a:ext cx="7886700" cy="748246"/>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556544"/>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556544"/>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469755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684DD75B-36C3-3E4B-B37B-729B46C18188}"/>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9841" y="203994"/>
            <a:ext cx="7886700" cy="767557"/>
          </a:xfrm>
          <a:prstGeom prst="rect">
            <a:avLst/>
          </a:prstGeom>
        </p:spPr>
        <p:txBody>
          <a:bodyPr/>
          <a:lstStyle/>
          <a:p>
            <a:r>
              <a:rPr lang="en-US"/>
              <a:t>Click to edit Master title style</a:t>
            </a:r>
          </a:p>
        </p:txBody>
      </p:sp>
      <p:sp>
        <p:nvSpPr>
          <p:cNvPr id="3" name="Text Placeholder 2"/>
          <p:cNvSpPr>
            <a:spLocks noGrp="1"/>
          </p:cNvSpPr>
          <p:nvPr>
            <p:ph type="body" idx="1" hasCustomPrompt="1"/>
          </p:nvPr>
        </p:nvSpPr>
        <p:spPr>
          <a:xfrm>
            <a:off x="629842" y="1477963"/>
            <a:ext cx="3868340" cy="823912"/>
          </a:xfrm>
        </p:spPr>
        <p:txBody>
          <a:bodyPr anchor="ctr" anchorCtr="0"/>
          <a:lstStyle>
            <a:lvl1pPr marL="0" indent="0">
              <a:buNone/>
              <a:defRPr sz="2400" b="0"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3018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629150" y="1477963"/>
            <a:ext cx="3887391" cy="823912"/>
          </a:xfrm>
        </p:spPr>
        <p:txBody>
          <a:bodyPr anchor="ctr" anchorCtr="0"/>
          <a:lstStyle>
            <a:lvl1pPr marL="0" indent="0">
              <a:buNone/>
              <a:defRPr sz="2400" b="0"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3018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516808"/>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5E79D37-E895-8C40-A06A-14E19908EEBC}"/>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03445"/>
            <a:ext cx="7886700" cy="74824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05292172"/>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5467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8582" y="1730972"/>
            <a:ext cx="4629150" cy="4002481"/>
          </a:xfrm>
        </p:spPr>
        <p:txBody>
          <a:bodyPr/>
          <a:lstStyle>
            <a:lvl1pPr>
              <a:defRPr sz="1800"/>
            </a:lvl1pPr>
            <a:lvl2pPr>
              <a:defRPr sz="1600"/>
            </a:lvl2pPr>
            <a:lvl3pPr>
              <a:defRPr sz="1400"/>
            </a:lvl3pPr>
            <a:lvl4pPr>
              <a:defRPr sz="1200"/>
            </a:lvl4pPr>
            <a:lvl5pPr>
              <a:defRPr sz="1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xmlns="" id="{2BD4D4A6-70F4-B843-B340-CBB6978CA1F9}"/>
              </a:ext>
            </a:extLst>
          </p:cNvPr>
          <p:cNvSpPr>
            <a:spLocks noGrp="1"/>
          </p:cNvSpPr>
          <p:nvPr>
            <p:ph type="body" sz="half" idx="2"/>
          </p:nvPr>
        </p:nvSpPr>
        <p:spPr>
          <a:xfrm>
            <a:off x="628650" y="1730972"/>
            <a:ext cx="2949178" cy="40024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Rectangle 10">
            <a:extLst>
              <a:ext uri="{FF2B5EF4-FFF2-40B4-BE49-F238E27FC236}">
                <a16:creationId xmlns:a16="http://schemas.microsoft.com/office/drawing/2014/main" xmlns="" id="{7401711B-2518-784F-A8A0-0AA2C20D28E9}"/>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xmlns="" id="{B6EE1B33-41B1-2945-9ECE-55D6D1666FF0}"/>
              </a:ext>
            </a:extLst>
          </p:cNvPr>
          <p:cNvSpPr>
            <a:spLocks noGrp="1"/>
          </p:cNvSpPr>
          <p:nvPr>
            <p:ph type="title"/>
          </p:nvPr>
        </p:nvSpPr>
        <p:spPr>
          <a:xfrm>
            <a:off x="629841" y="203994"/>
            <a:ext cx="7886700" cy="76755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41856726"/>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1727004"/>
            <a:ext cx="4629150" cy="400248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3">
            <a:extLst>
              <a:ext uri="{FF2B5EF4-FFF2-40B4-BE49-F238E27FC236}">
                <a16:creationId xmlns:a16="http://schemas.microsoft.com/office/drawing/2014/main" xmlns="" id="{BA184890-3568-B24A-8194-BA0984A829B6}"/>
              </a:ext>
            </a:extLst>
          </p:cNvPr>
          <p:cNvSpPr>
            <a:spLocks noGrp="1"/>
          </p:cNvSpPr>
          <p:nvPr>
            <p:ph type="body" sz="half" idx="2"/>
          </p:nvPr>
        </p:nvSpPr>
        <p:spPr>
          <a:xfrm>
            <a:off x="629841" y="1734941"/>
            <a:ext cx="2949178" cy="4002481"/>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2" name="Rectangle 11">
            <a:extLst>
              <a:ext uri="{FF2B5EF4-FFF2-40B4-BE49-F238E27FC236}">
                <a16:creationId xmlns:a16="http://schemas.microsoft.com/office/drawing/2014/main" xmlns="" id="{3A01BC3B-1E2B-464C-97E4-BF123FFC0793}"/>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xmlns="" id="{600A2419-17CD-3A41-8323-4069387B834A}"/>
              </a:ext>
            </a:extLst>
          </p:cNvPr>
          <p:cNvSpPr>
            <a:spLocks noGrp="1"/>
          </p:cNvSpPr>
          <p:nvPr>
            <p:ph type="title"/>
          </p:nvPr>
        </p:nvSpPr>
        <p:spPr>
          <a:xfrm>
            <a:off x="629841" y="203994"/>
            <a:ext cx="7886700" cy="76755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48899677"/>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ph with caption">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xmlns="" id="{976EDC41-85BB-F14D-A4A1-6CC1A4126E80}"/>
              </a:ext>
            </a:extLst>
          </p:cNvPr>
          <p:cNvSpPr>
            <a:spLocks noGrp="1"/>
          </p:cNvSpPr>
          <p:nvPr>
            <p:ph type="chart" sz="quarter" idx="13"/>
          </p:nvPr>
        </p:nvSpPr>
        <p:spPr>
          <a:xfrm>
            <a:off x="3934381" y="1723829"/>
            <a:ext cx="4582160" cy="4016768"/>
          </a:xfrm>
        </p:spPr>
        <p:txBody>
          <a:bodyPr/>
          <a:lstStyle/>
          <a:p>
            <a:endParaRPr lang="en-US"/>
          </a:p>
        </p:txBody>
      </p:sp>
      <p:sp>
        <p:nvSpPr>
          <p:cNvPr id="10" name="Text Placeholder 3">
            <a:extLst>
              <a:ext uri="{FF2B5EF4-FFF2-40B4-BE49-F238E27FC236}">
                <a16:creationId xmlns:a16="http://schemas.microsoft.com/office/drawing/2014/main" xmlns="" id="{968D5B14-BAA0-F04C-9A91-747738D41211}"/>
              </a:ext>
            </a:extLst>
          </p:cNvPr>
          <p:cNvSpPr>
            <a:spLocks noGrp="1"/>
          </p:cNvSpPr>
          <p:nvPr>
            <p:ph type="body" sz="half" idx="2"/>
          </p:nvPr>
        </p:nvSpPr>
        <p:spPr>
          <a:xfrm>
            <a:off x="703422" y="1723829"/>
            <a:ext cx="2949178" cy="4002481"/>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2" name="Rectangle 11">
            <a:extLst>
              <a:ext uri="{FF2B5EF4-FFF2-40B4-BE49-F238E27FC236}">
                <a16:creationId xmlns:a16="http://schemas.microsoft.com/office/drawing/2014/main" xmlns="" id="{88A374F4-16DE-2A4C-BB5B-FA2B60F230D9}"/>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xmlns="" id="{E886888D-B0E8-DC43-9E03-2322902170AC}"/>
              </a:ext>
            </a:extLst>
          </p:cNvPr>
          <p:cNvSpPr>
            <a:spLocks noGrp="1"/>
          </p:cNvSpPr>
          <p:nvPr>
            <p:ph type="title"/>
          </p:nvPr>
        </p:nvSpPr>
        <p:spPr>
          <a:xfrm>
            <a:off x="629841" y="203994"/>
            <a:ext cx="7886700" cy="76755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76212874"/>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C1E57DE9-7C63-3D4B-A8B5-46AF1345A7C2}"/>
              </a:ext>
            </a:extLst>
          </p:cNvPr>
          <p:cNvSpPr/>
          <p:nvPr userDrawn="1"/>
        </p:nvSpPr>
        <p:spPr>
          <a:xfrm>
            <a:off x="-7375" y="1"/>
            <a:ext cx="9151375"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58059D8-5EFF-B94C-B793-E273C539CC90}"/>
              </a:ext>
            </a:extLst>
          </p:cNvPr>
          <p:cNvSpPr>
            <a:spLocks noGrp="1"/>
          </p:cNvSpPr>
          <p:nvPr>
            <p:ph type="title" hasCustomPrompt="1"/>
          </p:nvPr>
        </p:nvSpPr>
        <p:spPr/>
        <p:txBody>
          <a:bodyPr/>
          <a:lstStyle/>
          <a:p>
            <a:r>
              <a:rPr lang="en-GB"/>
              <a:t>Get in touch</a:t>
            </a:r>
            <a:endParaRPr lang="en-US"/>
          </a:p>
        </p:txBody>
      </p:sp>
      <p:sp>
        <p:nvSpPr>
          <p:cNvPr id="4" name="Text Placeholder 4">
            <a:extLst>
              <a:ext uri="{FF2B5EF4-FFF2-40B4-BE49-F238E27FC236}">
                <a16:creationId xmlns:a16="http://schemas.microsoft.com/office/drawing/2014/main" xmlns="" id="{62B0F269-366A-D64A-8698-8695B4CE1FB5}"/>
              </a:ext>
            </a:extLst>
          </p:cNvPr>
          <p:cNvSpPr txBox="1"/>
          <p:nvPr userDrawn="1"/>
        </p:nvSpPr>
        <p:spPr>
          <a:xfrm>
            <a:off x="628649" y="1664738"/>
            <a:ext cx="4180689" cy="41812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mn-lt"/>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ct val="0"/>
              </a:spcBef>
              <a:buNone/>
            </a:pPr>
            <a:r>
              <a:rPr lang="en-GB" altLang="en-US" sz="3600" b="1" i="1">
                <a:solidFill>
                  <a:srgbClr val="2B3B46"/>
                </a:solidFill>
                <a:latin typeface="Times New Roman" panose="02020603050405020304"/>
                <a:cs typeface="+mn-cs"/>
              </a:rPr>
              <a:t>Name</a:t>
            </a:r>
          </a:p>
          <a:p>
            <a:pPr marL="0" lvl="0" indent="0">
              <a:lnSpc>
                <a:spcPct val="100000"/>
              </a:lnSpc>
              <a:spcBef>
                <a:spcPct val="0"/>
              </a:spcBef>
              <a:buNone/>
            </a:pPr>
            <a:r>
              <a:rPr lang="en-GB" altLang="en-US" sz="2000">
                <a:solidFill>
                  <a:srgbClr val="2B3B46"/>
                </a:solidFill>
                <a:latin typeface="Calibri" panose="020F0502020204030204" pitchFamily="34" charset="0"/>
                <a:cs typeface="Calibri" panose="020F0502020204030204" pitchFamily="34" charset="0"/>
              </a:rPr>
              <a:t>Job Title</a:t>
            </a:r>
          </a:p>
          <a:p>
            <a:pPr marL="0" lvl="0" indent="0">
              <a:lnSpc>
                <a:spcPct val="100000"/>
              </a:lnSpc>
              <a:spcBef>
                <a:spcPct val="0"/>
              </a:spcBef>
              <a:buNone/>
            </a:pPr>
            <a:endParaRPr lang="en-GB" altLang="en-US" sz="2000">
              <a:solidFill>
                <a:srgbClr val="2B3B46"/>
              </a:solidFill>
              <a:cs typeface="+mn-cs"/>
            </a:endParaRPr>
          </a:p>
          <a:p>
            <a:pPr marL="0" lvl="0" indent="0">
              <a:lnSpc>
                <a:spcPct val="100000"/>
              </a:lnSpc>
              <a:spcBef>
                <a:spcPct val="0"/>
              </a:spcBef>
              <a:buNone/>
            </a:pPr>
            <a:endParaRPr lang="en-GB" altLang="en-US" sz="2000">
              <a:solidFill>
                <a:srgbClr val="2B3B46"/>
              </a:solidFill>
              <a:cs typeface="+mn-cs"/>
            </a:endParaRPr>
          </a:p>
          <a:p>
            <a:pPr marL="0" lvl="0" indent="0">
              <a:lnSpc>
                <a:spcPct val="100000"/>
              </a:lnSpc>
              <a:spcBef>
                <a:spcPct val="0"/>
              </a:spcBef>
              <a:buNone/>
            </a:pPr>
            <a:r>
              <a:rPr lang="en-GB" altLang="en-US" sz="1800">
                <a:solidFill>
                  <a:srgbClr val="2B3B46"/>
                </a:solidFill>
                <a:latin typeface="Calibri" panose="020F0502020204030204" pitchFamily="34" charset="0"/>
                <a:cs typeface="Calibri" panose="020F0502020204030204" pitchFamily="34" charset="0"/>
              </a:rPr>
              <a:t>t:    XXXX XXX XXXX</a:t>
            </a:r>
          </a:p>
          <a:p>
            <a:pPr marL="0" lvl="0" indent="0">
              <a:lnSpc>
                <a:spcPct val="100000"/>
              </a:lnSpc>
              <a:spcBef>
                <a:spcPct val="0"/>
              </a:spcBef>
              <a:buNone/>
            </a:pPr>
            <a:r>
              <a:rPr lang="en-GB" altLang="en-US" sz="1800">
                <a:solidFill>
                  <a:srgbClr val="2B3B46"/>
                </a:solidFill>
                <a:latin typeface="Calibri" panose="020F0502020204030204" pitchFamily="34" charset="0"/>
                <a:cs typeface="Calibri" panose="020F0502020204030204" pitchFamily="34" charset="0"/>
              </a:rPr>
              <a:t>m:  XXXXX XXX XXX</a:t>
            </a:r>
          </a:p>
          <a:p>
            <a:pPr marL="0" lvl="0" indent="0">
              <a:lnSpc>
                <a:spcPct val="100000"/>
              </a:lnSpc>
              <a:spcBef>
                <a:spcPct val="0"/>
              </a:spcBef>
              <a:buNone/>
            </a:pPr>
            <a:endParaRPr lang="en-GB" altLang="en-US" sz="2000">
              <a:solidFill>
                <a:srgbClr val="2B3B46"/>
              </a:solidFill>
              <a:latin typeface="Calibri" panose="020F0502020204030204" pitchFamily="34" charset="0"/>
              <a:cs typeface="Calibri" panose="020F0502020204030204" pitchFamily="34" charset="0"/>
            </a:endParaRPr>
          </a:p>
          <a:p>
            <a:pPr marL="0" lvl="0" indent="0">
              <a:lnSpc>
                <a:spcPct val="100000"/>
              </a:lnSpc>
              <a:spcBef>
                <a:spcPct val="0"/>
              </a:spcBef>
              <a:buNone/>
            </a:pPr>
            <a:r>
              <a:rPr lang="en-GB" altLang="en-US" sz="1800">
                <a:solidFill>
                  <a:srgbClr val="2B3B46"/>
                </a:solidFill>
                <a:latin typeface="Calibri" panose="020F0502020204030204" pitchFamily="34" charset="0"/>
                <a:cs typeface="Calibri" panose="020F0502020204030204" pitchFamily="34" charset="0"/>
              </a:rPr>
              <a:t>xxxxx.xxxxx@gateleyplc.com</a:t>
            </a:r>
          </a:p>
          <a:p>
            <a:pPr marL="0" lvl="0" indent="0">
              <a:lnSpc>
                <a:spcPct val="100000"/>
              </a:lnSpc>
              <a:spcBef>
                <a:spcPct val="0"/>
              </a:spcBef>
              <a:buNone/>
            </a:pPr>
            <a:endParaRPr lang="en-GB" altLang="en-US" sz="2000">
              <a:solidFill>
                <a:srgbClr val="2B3B46"/>
              </a:solidFill>
              <a:cs typeface="+mn-cs"/>
            </a:endParaRPr>
          </a:p>
        </p:txBody>
      </p:sp>
      <p:sp>
        <p:nvSpPr>
          <p:cNvPr id="7" name="Picture Placeholder 2">
            <a:extLst>
              <a:ext uri="{FF2B5EF4-FFF2-40B4-BE49-F238E27FC236}">
                <a16:creationId xmlns:a16="http://schemas.microsoft.com/office/drawing/2014/main" xmlns="" id="{BDD2EF9A-944C-3843-9084-815EE65F1526}"/>
              </a:ext>
            </a:extLst>
          </p:cNvPr>
          <p:cNvSpPr>
            <a:spLocks noGrp="1" noChangeAspect="1"/>
          </p:cNvSpPr>
          <p:nvPr>
            <p:ph type="pic" idx="1"/>
          </p:nvPr>
        </p:nvSpPr>
        <p:spPr>
          <a:xfrm>
            <a:off x="4568312" y="1644878"/>
            <a:ext cx="3614603" cy="4002481"/>
          </a:xfrm>
          <a:solidFill>
            <a:schemeClr val="bg1">
              <a:lumMod val="95000"/>
            </a:schemeClr>
          </a:solidFill>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82459496"/>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TA Final Slide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C2D716C9-49D3-AC43-A7E2-F6147639FD8D}"/>
              </a:ext>
            </a:extLst>
          </p:cNvPr>
          <p:cNvSpPr/>
          <p:nvPr userDrawn="1"/>
        </p:nvSpPr>
        <p:spPr>
          <a:xfrm>
            <a:off x="-81280" y="1"/>
            <a:ext cx="9225280" cy="69231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xmlns="" id="{3758859D-8AC2-9D44-AFB6-C39640575BD5}"/>
              </a:ext>
            </a:extLst>
          </p:cNvPr>
          <p:cNvSpPr/>
          <p:nvPr userDrawn="1"/>
        </p:nvSpPr>
        <p:spPr>
          <a:xfrm>
            <a:off x="6085490" y="673532"/>
            <a:ext cx="3058510" cy="6249582"/>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A2AAF207-28F4-5746-BE5B-C8530851761C}"/>
              </a:ext>
            </a:extLst>
          </p:cNvPr>
          <p:cNvSpPr txBox="1"/>
          <p:nvPr userDrawn="1"/>
        </p:nvSpPr>
        <p:spPr>
          <a:xfrm>
            <a:off x="755969" y="2117809"/>
            <a:ext cx="698661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2800" b="0" i="0" u="none" strike="noStrike" kern="1200">
                <a:solidFill>
                  <a:schemeClr val="bg1"/>
                </a:solidFill>
                <a:effectLst/>
                <a:latin typeface="+mn-lt"/>
                <a:ea typeface="+mn-ea"/>
                <a:cs typeface="+mn-cs"/>
              </a:rPr>
              <a:t>To find out more about our events</a:t>
            </a:r>
            <a:br>
              <a:rPr lang="en-GB" sz="2800" b="0" i="0" u="none" strike="noStrike" kern="1200">
                <a:solidFill>
                  <a:schemeClr val="bg1"/>
                </a:solidFill>
                <a:effectLst/>
                <a:latin typeface="+mn-lt"/>
                <a:ea typeface="+mn-ea"/>
                <a:cs typeface="+mn-cs"/>
              </a:rPr>
            </a:br>
            <a:r>
              <a:rPr lang="en-GB" sz="2800" b="0" i="0" u="none" strike="noStrike" kern="1200">
                <a:solidFill>
                  <a:schemeClr val="bg1"/>
                </a:solidFill>
                <a:effectLst/>
                <a:latin typeface="+mn-lt"/>
                <a:ea typeface="+mn-ea"/>
                <a:cs typeface="+mn-cs"/>
              </a:rPr>
              <a:t>and to sign up to insight:</a:t>
            </a:r>
            <a:endParaRPr lang="en-US" sz="2800">
              <a:solidFill>
                <a:schemeClr val="bg1"/>
              </a:solidFill>
            </a:endParaRPr>
          </a:p>
        </p:txBody>
      </p:sp>
      <p:sp>
        <p:nvSpPr>
          <p:cNvPr id="5" name="TextBox 4">
            <a:extLst>
              <a:ext uri="{FF2B5EF4-FFF2-40B4-BE49-F238E27FC236}">
                <a16:creationId xmlns:a16="http://schemas.microsoft.com/office/drawing/2014/main" xmlns="" id="{1972CB76-93A4-7D46-A449-F14A8886C80D}"/>
              </a:ext>
            </a:extLst>
          </p:cNvPr>
          <p:cNvSpPr txBox="1"/>
          <p:nvPr userDrawn="1"/>
        </p:nvSpPr>
        <p:spPr>
          <a:xfrm>
            <a:off x="755969" y="3276982"/>
            <a:ext cx="5675244" cy="707886"/>
          </a:xfrm>
          <a:prstGeom prst="rect">
            <a:avLst/>
          </a:prstGeom>
          <a:noFill/>
        </p:spPr>
        <p:txBody>
          <a:bodyPr wrap="square" rtlCol="0">
            <a:spAutoFit/>
          </a:bodyPr>
          <a:lstStyle/>
          <a:p>
            <a:r>
              <a:rPr lang="en-US" sz="4000" b="1" i="1">
                <a:solidFill>
                  <a:schemeClr val="accent2"/>
                </a:solidFill>
                <a:latin typeface="+mj-lt"/>
              </a:rPr>
              <a:t>gateleyplc.com/events</a:t>
            </a:r>
          </a:p>
        </p:txBody>
      </p:sp>
      <p:pic>
        <p:nvPicPr>
          <p:cNvPr id="7" name="Picture 6">
            <a:extLst>
              <a:ext uri="{FF2B5EF4-FFF2-40B4-BE49-F238E27FC236}">
                <a16:creationId xmlns:a16="http://schemas.microsoft.com/office/drawing/2014/main" xmlns="" id="{FF9FA808-3DC4-A347-A162-209EC19EAA21}"/>
              </a:ext>
            </a:extLst>
          </p:cNvPr>
          <p:cNvPicPr>
            <a:picLocks noChangeAspect="1"/>
          </p:cNvPicPr>
          <p:nvPr userDrawn="1"/>
        </p:nvPicPr>
        <p:blipFill>
          <a:blip r:embed="rId2"/>
          <a:srcRect/>
          <a:stretch>
            <a:fillRect/>
          </a:stretch>
        </p:blipFill>
        <p:spPr>
          <a:xfrm>
            <a:off x="7553020" y="5547231"/>
            <a:ext cx="915578" cy="915578"/>
          </a:xfrm>
          <a:prstGeom prst="rect">
            <a:avLst/>
          </a:prstGeom>
        </p:spPr>
      </p:pic>
    </p:spTree>
    <p:extLst>
      <p:ext uri="{BB962C8B-B14F-4D97-AF65-F5344CB8AC3E}">
        <p14:creationId xmlns:p14="http://schemas.microsoft.com/office/powerpoint/2010/main" val="3699760442"/>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7A79E851-D1BB-4A4A-8363-482DE86FB249}"/>
              </a:ext>
            </a:extLst>
          </p:cNvPr>
          <p:cNvSpPr/>
          <p:nvPr userDrawn="1"/>
        </p:nvSpPr>
        <p:spPr>
          <a:xfrm>
            <a:off x="-32943" y="0"/>
            <a:ext cx="9209886" cy="69359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xmlns="" id="{370EB752-D08F-CA4E-8224-7D04CB66E252}"/>
              </a:ext>
            </a:extLst>
          </p:cNvPr>
          <p:cNvPicPr>
            <a:picLocks noChangeAspect="1"/>
          </p:cNvPicPr>
          <p:nvPr userDrawn="1"/>
        </p:nvPicPr>
        <p:blipFill>
          <a:blip r:embed="rId2"/>
          <a:srcRect/>
          <a:stretch>
            <a:fillRect/>
          </a:stretch>
        </p:blipFill>
        <p:spPr>
          <a:xfrm>
            <a:off x="3770630" y="2627630"/>
            <a:ext cx="1602740" cy="1602740"/>
          </a:xfrm>
          <a:prstGeom prst="rect">
            <a:avLst/>
          </a:prstGeom>
        </p:spPr>
      </p:pic>
      <p:sp>
        <p:nvSpPr>
          <p:cNvPr id="6" name="TextBox 5">
            <a:extLst>
              <a:ext uri="{FF2B5EF4-FFF2-40B4-BE49-F238E27FC236}">
                <a16:creationId xmlns:a16="http://schemas.microsoft.com/office/drawing/2014/main" xmlns="" id="{68D46563-1460-024D-99E2-761B5767A68B}"/>
              </a:ext>
            </a:extLst>
          </p:cNvPr>
          <p:cNvSpPr txBox="1"/>
          <p:nvPr userDrawn="1"/>
        </p:nvSpPr>
        <p:spPr>
          <a:xfrm>
            <a:off x="3162300" y="4601211"/>
            <a:ext cx="2819400" cy="461665"/>
          </a:xfrm>
          <a:prstGeom prst="rect">
            <a:avLst/>
          </a:prstGeom>
          <a:noFill/>
        </p:spPr>
        <p:txBody>
          <a:bodyPr wrap="square" rtlCol="0">
            <a:spAutoFit/>
          </a:bodyPr>
          <a:lstStyle/>
          <a:p>
            <a:pPr algn="ctr"/>
            <a:r>
              <a:rPr lang="en-US" sz="2400">
                <a:solidFill>
                  <a:schemeClr val="bg1"/>
                </a:solidFill>
              </a:rPr>
              <a:t>gateleylegal.com</a:t>
            </a:r>
          </a:p>
        </p:txBody>
      </p:sp>
    </p:spTree>
    <p:extLst>
      <p:ext uri="{BB962C8B-B14F-4D97-AF65-F5344CB8AC3E}">
        <p14:creationId xmlns:p14="http://schemas.microsoft.com/office/powerpoint/2010/main" val="2464426915"/>
      </p:ext>
    </p:extLst>
  </p:cSld>
  <p:clrMapOvr>
    <a:masterClrMapping/>
  </p:clrMapOvr>
  <p:timing>
    <p:tnLst>
      <p:par>
        <p:cTn xmlns:p14="http://schemas.microsoft.com/office/powerpoint/2010/main" id="1" dur="indefinite" restart="never" nodeType="tmRoot"/>
      </p:par>
    </p:tnLst>
  </p:timing>
  <p:extLst>
    <p:ext uri="{DCECCB84-F9BA-43D5-87BE-67443E8EF086}">
      <p15:sldGuideLst xmlns:p15="http://schemas.microsoft.com/office/powerpoint/2012/main" xmlns="">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2563555C-C3D0-6243-9263-26DECC7039AA}"/>
              </a:ext>
            </a:extLst>
          </p:cNvPr>
          <p:cNvSpPr/>
          <p:nvPr userDrawn="1"/>
        </p:nvSpPr>
        <p:spPr>
          <a:xfrm>
            <a:off x="0" y="-13133"/>
            <a:ext cx="9141705" cy="6891453"/>
          </a:xfrm>
          <a:prstGeom prst="rect">
            <a:avLst/>
          </a:prstGeom>
          <a:solidFill>
            <a:srgbClr val="FBD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4">
            <a:extLst>
              <a:ext uri="{FF2B5EF4-FFF2-40B4-BE49-F238E27FC236}">
                <a16:creationId xmlns:a16="http://schemas.microsoft.com/office/drawing/2014/main" xmlns="" id="{EC466F3B-DC23-2445-87E0-DA0952FC9371}"/>
              </a:ext>
            </a:extLst>
          </p:cNvPr>
          <p:cNvSpPr>
            <a:spLocks noGrp="1"/>
          </p:cNvSpPr>
          <p:nvPr>
            <p:ph type="body" sz="quarter" idx="10" hasCustomPrompt="1"/>
          </p:nvPr>
        </p:nvSpPr>
        <p:spPr>
          <a:xfrm>
            <a:off x="455567" y="2404021"/>
            <a:ext cx="4835544" cy="843978"/>
          </a:xfrm>
        </p:spPr>
        <p:txBody>
          <a:bodyPr anchor="ctr" anchorCtr="0">
            <a:noAutofit/>
          </a:bodyPr>
          <a:lstStyle>
            <a:lvl1pPr marL="0" indent="0">
              <a:buNone/>
              <a:defRPr sz="3300" b="0" i="1" baseline="0">
                <a:latin typeface="+mj-lt"/>
              </a:defRPr>
            </a:lvl1pPr>
          </a:lstStyle>
          <a:p>
            <a:pPr lvl="0"/>
            <a:r>
              <a:rPr lang="en-US"/>
              <a:t>Presentation title sits here</a:t>
            </a:r>
          </a:p>
        </p:txBody>
      </p:sp>
      <p:sp>
        <p:nvSpPr>
          <p:cNvPr id="9" name="Text Placeholder 12">
            <a:extLst>
              <a:ext uri="{FF2B5EF4-FFF2-40B4-BE49-F238E27FC236}">
                <a16:creationId xmlns:a16="http://schemas.microsoft.com/office/drawing/2014/main" xmlns="" id="{11AFDB41-C014-FC4F-A9A0-E749AB316EF1}"/>
              </a:ext>
            </a:extLst>
          </p:cNvPr>
          <p:cNvSpPr>
            <a:spLocks noGrp="1"/>
          </p:cNvSpPr>
          <p:nvPr>
            <p:ph type="body" sz="quarter" idx="11" hasCustomPrompt="1"/>
          </p:nvPr>
        </p:nvSpPr>
        <p:spPr>
          <a:xfrm>
            <a:off x="492453" y="4248030"/>
            <a:ext cx="2345531" cy="843978"/>
          </a:xfrm>
        </p:spPr>
        <p:txBody>
          <a:bodyPr>
            <a:noAutofit/>
          </a:bodyPr>
          <a:lstStyle>
            <a:lvl1pPr marL="0" indent="0">
              <a:lnSpc>
                <a:spcPct val="150000"/>
              </a:lnSpc>
              <a:buNone/>
              <a:defRPr sz="1350">
                <a:latin typeface="+mn-lt"/>
              </a:defRPr>
            </a:lvl1pPr>
          </a:lstStyle>
          <a:p>
            <a:pPr lvl="0"/>
            <a:r>
              <a:rPr lang="en-US"/>
              <a:t>Name</a:t>
            </a:r>
            <a:br>
              <a:rPr lang="en-US"/>
            </a:br>
            <a:r>
              <a:rPr lang="en-US"/>
              <a:t>Job Title</a:t>
            </a:r>
            <a:br>
              <a:rPr lang="en-US"/>
            </a:br>
            <a:r>
              <a:rPr lang="en-US"/>
              <a:t>Date</a:t>
            </a:r>
          </a:p>
        </p:txBody>
      </p:sp>
      <p:pic>
        <p:nvPicPr>
          <p:cNvPr id="10" name="Picture 9">
            <a:extLst>
              <a:ext uri="{FF2B5EF4-FFF2-40B4-BE49-F238E27FC236}">
                <a16:creationId xmlns:a16="http://schemas.microsoft.com/office/drawing/2014/main" xmlns="" id="{D0CE9236-4A22-1546-B06C-91C75C639F21}"/>
              </a:ext>
            </a:extLst>
          </p:cNvPr>
          <p:cNvPicPr>
            <a:picLocks noChangeAspect="1"/>
          </p:cNvPicPr>
          <p:nvPr userDrawn="1"/>
        </p:nvPicPr>
        <p:blipFill>
          <a:blip r:embed="rId2"/>
          <a:srcRect/>
          <a:stretch>
            <a:fillRect/>
          </a:stretch>
        </p:blipFill>
        <p:spPr>
          <a:xfrm>
            <a:off x="372673" y="319965"/>
            <a:ext cx="2049056" cy="828394"/>
          </a:xfrm>
          <a:prstGeom prst="rect">
            <a:avLst/>
          </a:prstGeom>
        </p:spPr>
      </p:pic>
      <p:sp>
        <p:nvSpPr>
          <p:cNvPr id="11" name="Text Placeholder 4">
            <a:extLst>
              <a:ext uri="{FF2B5EF4-FFF2-40B4-BE49-F238E27FC236}">
                <a16:creationId xmlns:a16="http://schemas.microsoft.com/office/drawing/2014/main" xmlns="" id="{6490FB1A-2BA2-1E40-98EA-255F72C62752}"/>
              </a:ext>
            </a:extLst>
          </p:cNvPr>
          <p:cNvSpPr>
            <a:spLocks noGrp="1"/>
          </p:cNvSpPr>
          <p:nvPr>
            <p:ph type="body" sz="quarter" idx="12" hasCustomPrompt="1"/>
          </p:nvPr>
        </p:nvSpPr>
        <p:spPr>
          <a:xfrm>
            <a:off x="455567" y="3115031"/>
            <a:ext cx="4835544" cy="843978"/>
          </a:xfrm>
        </p:spPr>
        <p:txBody>
          <a:bodyPr anchor="ctr" anchorCtr="0">
            <a:noAutofit/>
          </a:bodyPr>
          <a:lstStyle>
            <a:lvl1pPr marL="0" indent="0">
              <a:buNone/>
              <a:defRPr sz="1800" b="0" i="0" baseline="0">
                <a:latin typeface="+mn-lt"/>
              </a:defRPr>
            </a:lvl1pPr>
          </a:lstStyle>
          <a:p>
            <a:pPr lvl="0"/>
            <a:r>
              <a:rPr lang="en-US"/>
              <a:t>Subtitle</a:t>
            </a:r>
          </a:p>
        </p:txBody>
      </p:sp>
      <p:sp>
        <p:nvSpPr>
          <p:cNvPr id="13" name="Freeform 12">
            <a:extLst>
              <a:ext uri="{FF2B5EF4-FFF2-40B4-BE49-F238E27FC236}">
                <a16:creationId xmlns:a16="http://schemas.microsoft.com/office/drawing/2014/main" xmlns="" id="{863EA25F-D072-AC4C-ACAA-FC6D083F5550}"/>
              </a:ext>
            </a:extLst>
          </p:cNvPr>
          <p:cNvSpPr/>
          <p:nvPr userDrawn="1"/>
        </p:nvSpPr>
        <p:spPr>
          <a:xfrm>
            <a:off x="6370320" y="-761491"/>
            <a:ext cx="2846417" cy="7754937"/>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xmlns="" id="{F5A06109-6D51-D54C-A030-BA484C3F1927}"/>
              </a:ext>
            </a:extLst>
          </p:cNvPr>
          <p:cNvPicPr>
            <a:picLocks noChangeAspect="1"/>
          </p:cNvPicPr>
          <p:nvPr userDrawn="1"/>
        </p:nvPicPr>
        <p:blipFill>
          <a:blip r:embed="rId3"/>
          <a:srcRect/>
          <a:stretch>
            <a:fillRect/>
          </a:stretch>
        </p:blipFill>
        <p:spPr>
          <a:xfrm>
            <a:off x="4689068" y="4313502"/>
            <a:ext cx="3782198" cy="3565509"/>
          </a:xfrm>
          <a:prstGeom prst="rect">
            <a:avLst/>
          </a:prstGeom>
        </p:spPr>
      </p:pic>
    </p:spTree>
    <p:extLst>
      <p:ext uri="{BB962C8B-B14F-4D97-AF65-F5344CB8AC3E}">
        <p14:creationId xmlns:p14="http://schemas.microsoft.com/office/powerpoint/2010/main" val="111804459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378246E-076C-DF47-892E-FE03008A816C}"/>
              </a:ext>
            </a:extLst>
          </p:cNvPr>
          <p:cNvSpPr/>
          <p:nvPr userDrawn="1"/>
        </p:nvSpPr>
        <p:spPr>
          <a:xfrm>
            <a:off x="-47847" y="-13855"/>
            <a:ext cx="9336627" cy="69231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a:extLst>
              <a:ext uri="{FF2B5EF4-FFF2-40B4-BE49-F238E27FC236}">
                <a16:creationId xmlns:a16="http://schemas.microsoft.com/office/drawing/2014/main" xmlns="" id="{54E8C2C3-3A58-3445-B497-4ECF181A0EAD}"/>
              </a:ext>
            </a:extLst>
          </p:cNvPr>
          <p:cNvSpPr>
            <a:spLocks noGrp="1"/>
          </p:cNvSpPr>
          <p:nvPr>
            <p:ph type="title" hasCustomPrompt="1"/>
          </p:nvPr>
        </p:nvSpPr>
        <p:spPr>
          <a:xfrm>
            <a:off x="490777" y="1857936"/>
            <a:ext cx="4986953" cy="1453875"/>
          </a:xfrm>
          <a:prstGeom prst="rect">
            <a:avLst/>
          </a:prstGeom>
        </p:spPr>
        <p:txBody>
          <a:bodyPr anchor="t">
            <a:normAutofit/>
          </a:bodyPr>
          <a:lstStyle>
            <a:lvl1pPr>
              <a:lnSpc>
                <a:spcPts val="3750"/>
              </a:lnSpc>
              <a:defRPr sz="4050" b="1" i="1">
                <a:solidFill>
                  <a:schemeClr val="accent2"/>
                </a:solidFill>
                <a:latin typeface="+mj-lt"/>
                <a:cs typeface="Times New Roman" panose="02020603050405020304" pitchFamily="18" charset="0"/>
              </a:defRPr>
            </a:lvl1pPr>
          </a:lstStyle>
          <a:p>
            <a:r>
              <a:rPr lang="en-US"/>
              <a:t>This is the title page </a:t>
            </a:r>
            <a:br>
              <a:rPr lang="en-US"/>
            </a:br>
            <a:r>
              <a:rPr lang="en-US"/>
              <a:t>of a subsection</a:t>
            </a:r>
          </a:p>
        </p:txBody>
      </p:sp>
      <p:sp>
        <p:nvSpPr>
          <p:cNvPr id="5" name="Freeform 4">
            <a:extLst>
              <a:ext uri="{FF2B5EF4-FFF2-40B4-BE49-F238E27FC236}">
                <a16:creationId xmlns:a16="http://schemas.microsoft.com/office/drawing/2014/main" xmlns="" id="{A39DCA10-DF84-3445-A860-DFE9A79F5089}"/>
              </a:ext>
            </a:extLst>
          </p:cNvPr>
          <p:cNvSpPr/>
          <p:nvPr userDrawn="1"/>
        </p:nvSpPr>
        <p:spPr>
          <a:xfrm>
            <a:off x="6328063" y="-1208342"/>
            <a:ext cx="2960717" cy="8066342"/>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640674635"/>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80B36F7-F959-9142-875F-946AF56D18BA}"/>
              </a:ext>
            </a:extLst>
          </p:cNvPr>
          <p:cNvSpPr/>
          <p:nvPr userDrawn="1"/>
        </p:nvSpPr>
        <p:spPr>
          <a:xfrm>
            <a:off x="-60960" y="0"/>
            <a:ext cx="9204960" cy="6893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6">
            <a:extLst>
              <a:ext uri="{FF2B5EF4-FFF2-40B4-BE49-F238E27FC236}">
                <a16:creationId xmlns:a16="http://schemas.microsoft.com/office/drawing/2014/main" xmlns="" id="{8B220DAF-1CEC-9942-B0FF-9BD8A2B7580F}"/>
              </a:ext>
            </a:extLst>
          </p:cNvPr>
          <p:cNvSpPr>
            <a:spLocks noGrp="1"/>
          </p:cNvSpPr>
          <p:nvPr>
            <p:ph type="body" sz="quarter" idx="13" hasCustomPrompt="1"/>
          </p:nvPr>
        </p:nvSpPr>
        <p:spPr>
          <a:xfrm>
            <a:off x="502660" y="2866395"/>
            <a:ext cx="4993481" cy="1870075"/>
          </a:xfrm>
        </p:spPr>
        <p:txBody>
          <a:bodyPr>
            <a:normAutofit/>
          </a:bodyPr>
          <a:lstStyle>
            <a:lvl1pPr marL="0" marR="0" indent="0" algn="l" defTabSz="685800" rtl="0" eaLnBrk="1" fontAlgn="auto" latinLnBrk="0" hangingPunct="1">
              <a:lnSpc>
                <a:spcPct val="90000"/>
              </a:lnSpc>
              <a:spcBef>
                <a:spcPts val="750"/>
              </a:spcBef>
              <a:spcAft>
                <a:spcPct val="0"/>
              </a:spcAft>
              <a:buClrTx/>
              <a:buSzTx/>
              <a:buFont typeface="Arial" panose="020B0604020202020204" pitchFamily="34" charset="0"/>
              <a:buNone/>
              <a:defRPr sz="1800">
                <a:solidFill>
                  <a:srgbClr val="2B3B45"/>
                </a:solidFill>
                <a:latin typeface="+mn-lt"/>
              </a:defRPr>
            </a:lvl1pPr>
          </a:lstStyle>
          <a:p>
            <a:pPr marL="0" marR="0" lvl="0" indent="0" algn="l" defTabSz="685800" rtl="0" eaLnBrk="1" fontAlgn="auto" latinLnBrk="0" hangingPunct="1">
              <a:lnSpc>
                <a:spcPct val="90000"/>
              </a:lnSpc>
              <a:spcBef>
                <a:spcPts val="750"/>
              </a:spcBef>
              <a:spcAft>
                <a:spcPct val="0"/>
              </a:spcAft>
              <a:buClrTx/>
              <a:buSzTx/>
              <a:buFont typeface="Arial" panose="020B0604020202020204" pitchFamily="34" charset="0"/>
              <a:buNone/>
              <a:defRPr/>
            </a:pPr>
            <a:r>
              <a:rPr lang="en-US"/>
              <a:t>Supporting copy will be inserted here Supporting copy will be inserted here Supporting copy will be inserted here </a:t>
            </a:r>
          </a:p>
        </p:txBody>
      </p:sp>
      <p:sp>
        <p:nvSpPr>
          <p:cNvPr id="5" name="Title 1">
            <a:extLst>
              <a:ext uri="{FF2B5EF4-FFF2-40B4-BE49-F238E27FC236}">
                <a16:creationId xmlns:a16="http://schemas.microsoft.com/office/drawing/2014/main" xmlns="" id="{69AE4840-8FBE-8C49-885B-05EE7693DCE9}"/>
              </a:ext>
            </a:extLst>
          </p:cNvPr>
          <p:cNvSpPr>
            <a:spLocks noGrp="1"/>
          </p:cNvSpPr>
          <p:nvPr>
            <p:ph type="title" hasCustomPrompt="1"/>
          </p:nvPr>
        </p:nvSpPr>
        <p:spPr>
          <a:xfrm>
            <a:off x="499089" y="1182935"/>
            <a:ext cx="4986953" cy="1453875"/>
          </a:xfrm>
          <a:prstGeom prst="rect">
            <a:avLst/>
          </a:prstGeom>
        </p:spPr>
        <p:txBody>
          <a:bodyPr anchor="t">
            <a:normAutofit/>
          </a:bodyPr>
          <a:lstStyle>
            <a:lvl1pPr>
              <a:lnSpc>
                <a:spcPts val="3750"/>
              </a:lnSpc>
              <a:defRPr sz="3300" b="1" i="1">
                <a:solidFill>
                  <a:schemeClr val="tx1"/>
                </a:solidFill>
                <a:latin typeface="+mj-lt"/>
              </a:defRPr>
            </a:lvl1pPr>
          </a:lstStyle>
          <a:p>
            <a:r>
              <a:rPr lang="en-US"/>
              <a:t>This is the title page </a:t>
            </a:r>
            <a:br>
              <a:rPr lang="en-US"/>
            </a:br>
            <a:r>
              <a:rPr lang="en-US"/>
              <a:t>of a subsection</a:t>
            </a:r>
          </a:p>
        </p:txBody>
      </p:sp>
      <p:sp>
        <p:nvSpPr>
          <p:cNvPr id="7" name="Freeform 6">
            <a:extLst>
              <a:ext uri="{FF2B5EF4-FFF2-40B4-BE49-F238E27FC236}">
                <a16:creationId xmlns:a16="http://schemas.microsoft.com/office/drawing/2014/main" xmlns="" id="{564316C1-33C0-8D4D-AFF1-8C3604FCDC51}"/>
              </a:ext>
            </a:extLst>
          </p:cNvPr>
          <p:cNvSpPr/>
          <p:nvPr userDrawn="1"/>
        </p:nvSpPr>
        <p:spPr>
          <a:xfrm>
            <a:off x="6328063" y="-1166777"/>
            <a:ext cx="2960717" cy="8066342"/>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9093379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B18D3FA6-F69C-EC4B-A5C4-C3ACE96666A7}"/>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a:extLst>
              <a:ext uri="{FF2B5EF4-FFF2-40B4-BE49-F238E27FC236}">
                <a16:creationId xmlns:a16="http://schemas.microsoft.com/office/drawing/2014/main" xmlns="" id="{729D00E4-4EB2-3E4E-AF01-0261FF1E3FAF}"/>
              </a:ext>
            </a:extLst>
          </p:cNvPr>
          <p:cNvSpPr txBox="1"/>
          <p:nvPr userDrawn="1"/>
        </p:nvSpPr>
        <p:spPr>
          <a:xfrm>
            <a:off x="471488" y="203445"/>
            <a:ext cx="5915025" cy="74824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sz="2400"/>
              <a:t>Your speaker today…</a:t>
            </a:r>
          </a:p>
        </p:txBody>
      </p:sp>
      <p:sp>
        <p:nvSpPr>
          <p:cNvPr id="5" name="Text Placeholder 3">
            <a:extLst>
              <a:ext uri="{FF2B5EF4-FFF2-40B4-BE49-F238E27FC236}">
                <a16:creationId xmlns:a16="http://schemas.microsoft.com/office/drawing/2014/main" xmlns="" id="{F09ADC3D-9813-EF44-8C33-8E543BB5C247}"/>
              </a:ext>
            </a:extLst>
          </p:cNvPr>
          <p:cNvSpPr>
            <a:spLocks noGrp="1"/>
          </p:cNvSpPr>
          <p:nvPr>
            <p:ph type="body" sz="quarter" idx="13" hasCustomPrompt="1"/>
          </p:nvPr>
        </p:nvSpPr>
        <p:spPr>
          <a:xfrm>
            <a:off x="3073286" y="1743077"/>
            <a:ext cx="3313227" cy="3978273"/>
          </a:xfrm>
        </p:spPr>
        <p:txBody>
          <a:bodyPr anchor="ctr">
            <a:normAutofit/>
          </a:bodyPr>
          <a:lstStyle>
            <a:lvl1pPr marL="0" indent="0">
              <a:buNone/>
              <a:defRPr sz="15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6" name="Picture Placeholder 4">
            <a:extLst>
              <a:ext uri="{FF2B5EF4-FFF2-40B4-BE49-F238E27FC236}">
                <a16:creationId xmlns:a16="http://schemas.microsoft.com/office/drawing/2014/main" xmlns="" id="{CA45DDD9-496A-AE4B-AB61-CA814FCF478D}"/>
              </a:ext>
            </a:extLst>
          </p:cNvPr>
          <p:cNvSpPr>
            <a:spLocks noGrp="1"/>
          </p:cNvSpPr>
          <p:nvPr>
            <p:ph type="pic" sz="quarter" idx="14"/>
          </p:nvPr>
        </p:nvSpPr>
        <p:spPr>
          <a:xfrm>
            <a:off x="471488" y="1743077"/>
            <a:ext cx="2377764" cy="3978273"/>
          </a:xfrm>
          <a:solidFill>
            <a:schemeClr val="accent5"/>
          </a:solidFill>
        </p:spPr>
        <p:txBody>
          <a:bodyPr/>
          <a:lstStyle/>
          <a:p>
            <a:endParaRPr lang="en-US"/>
          </a:p>
        </p:txBody>
      </p:sp>
    </p:spTree>
    <p:extLst>
      <p:ext uri="{BB962C8B-B14F-4D97-AF65-F5344CB8AC3E}">
        <p14:creationId xmlns:p14="http://schemas.microsoft.com/office/powerpoint/2010/main" val="2488660350"/>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43E4D73E-231C-EA47-932D-66E49493A8A4}"/>
              </a:ext>
            </a:extLst>
          </p:cNvPr>
          <p:cNvSpPr>
            <a:spLocks noGrp="1"/>
          </p:cNvSpPr>
          <p:nvPr>
            <p:ph type="body" sz="quarter" idx="13" hasCustomPrompt="1"/>
          </p:nvPr>
        </p:nvSpPr>
        <p:spPr>
          <a:xfrm>
            <a:off x="714589" y="4414641"/>
            <a:ext cx="1635404" cy="1325563"/>
          </a:xfrm>
        </p:spPr>
        <p:txBody>
          <a:bodyPr anchor="ctr">
            <a:normAutofit/>
          </a:bodyPr>
          <a:lstStyle>
            <a:lvl1pPr marL="0" indent="0">
              <a:buNone/>
              <a:defRPr sz="105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5" name="Picture Placeholder 4">
            <a:extLst>
              <a:ext uri="{FF2B5EF4-FFF2-40B4-BE49-F238E27FC236}">
                <a16:creationId xmlns:a16="http://schemas.microsoft.com/office/drawing/2014/main" xmlns="" id="{6930714F-9D91-4848-8036-BF889DD76D1E}"/>
              </a:ext>
            </a:extLst>
          </p:cNvPr>
          <p:cNvSpPr>
            <a:spLocks noGrp="1"/>
          </p:cNvSpPr>
          <p:nvPr>
            <p:ph type="pic" sz="quarter" idx="14"/>
          </p:nvPr>
        </p:nvSpPr>
        <p:spPr>
          <a:xfrm>
            <a:off x="714589" y="1714797"/>
            <a:ext cx="1635404" cy="2487427"/>
          </a:xfrm>
          <a:solidFill>
            <a:schemeClr val="accent5"/>
          </a:solidFill>
        </p:spPr>
        <p:txBody>
          <a:bodyPr/>
          <a:lstStyle/>
          <a:p>
            <a:endParaRPr lang="en-US"/>
          </a:p>
        </p:txBody>
      </p:sp>
      <p:sp>
        <p:nvSpPr>
          <p:cNvPr id="6" name="Text Placeholder 3">
            <a:extLst>
              <a:ext uri="{FF2B5EF4-FFF2-40B4-BE49-F238E27FC236}">
                <a16:creationId xmlns:a16="http://schemas.microsoft.com/office/drawing/2014/main" xmlns="" id="{7BFD4DA0-C8C9-E34C-9B0F-984D9E8981D0}"/>
              </a:ext>
            </a:extLst>
          </p:cNvPr>
          <p:cNvSpPr>
            <a:spLocks noGrp="1"/>
          </p:cNvSpPr>
          <p:nvPr>
            <p:ph type="body" sz="quarter" idx="15" hasCustomPrompt="1"/>
          </p:nvPr>
        </p:nvSpPr>
        <p:spPr>
          <a:xfrm>
            <a:off x="2574026" y="4424068"/>
            <a:ext cx="1635404" cy="1325563"/>
          </a:xfrm>
        </p:spPr>
        <p:txBody>
          <a:bodyPr anchor="ctr">
            <a:normAutofit/>
          </a:bodyPr>
          <a:lstStyle>
            <a:lvl1pPr marL="0" indent="0">
              <a:buNone/>
              <a:defRPr sz="105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7" name="Picture Placeholder 4">
            <a:extLst>
              <a:ext uri="{FF2B5EF4-FFF2-40B4-BE49-F238E27FC236}">
                <a16:creationId xmlns:a16="http://schemas.microsoft.com/office/drawing/2014/main" xmlns="" id="{6D42EDEF-E821-BB43-96A4-05C770EE0A4A}"/>
              </a:ext>
            </a:extLst>
          </p:cNvPr>
          <p:cNvSpPr>
            <a:spLocks noGrp="1"/>
          </p:cNvSpPr>
          <p:nvPr>
            <p:ph type="pic" sz="quarter" idx="16"/>
          </p:nvPr>
        </p:nvSpPr>
        <p:spPr>
          <a:xfrm>
            <a:off x="2574026" y="1724224"/>
            <a:ext cx="1635404" cy="2487427"/>
          </a:xfrm>
          <a:solidFill>
            <a:schemeClr val="accent5"/>
          </a:solidFill>
        </p:spPr>
        <p:txBody>
          <a:bodyPr/>
          <a:lstStyle/>
          <a:p>
            <a:endParaRPr lang="en-US"/>
          </a:p>
        </p:txBody>
      </p:sp>
      <p:sp>
        <p:nvSpPr>
          <p:cNvPr id="8" name="Text Placeholder 3">
            <a:extLst>
              <a:ext uri="{FF2B5EF4-FFF2-40B4-BE49-F238E27FC236}">
                <a16:creationId xmlns:a16="http://schemas.microsoft.com/office/drawing/2014/main" xmlns="" id="{8C2A3A7A-8321-804B-B1FD-7F35E41DA3A5}"/>
              </a:ext>
            </a:extLst>
          </p:cNvPr>
          <p:cNvSpPr>
            <a:spLocks noGrp="1"/>
          </p:cNvSpPr>
          <p:nvPr>
            <p:ph type="body" sz="quarter" idx="17" hasCustomPrompt="1"/>
          </p:nvPr>
        </p:nvSpPr>
        <p:spPr>
          <a:xfrm>
            <a:off x="4398112" y="4424068"/>
            <a:ext cx="1635404" cy="1325563"/>
          </a:xfrm>
        </p:spPr>
        <p:txBody>
          <a:bodyPr anchor="ctr">
            <a:normAutofit/>
          </a:bodyPr>
          <a:lstStyle>
            <a:lvl1pPr marL="0" indent="0">
              <a:buNone/>
              <a:defRPr sz="105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9" name="Picture Placeholder 4">
            <a:extLst>
              <a:ext uri="{FF2B5EF4-FFF2-40B4-BE49-F238E27FC236}">
                <a16:creationId xmlns:a16="http://schemas.microsoft.com/office/drawing/2014/main" xmlns="" id="{6DD38410-EDC5-0C42-9505-5AE631A3E30E}"/>
              </a:ext>
            </a:extLst>
          </p:cNvPr>
          <p:cNvSpPr>
            <a:spLocks noGrp="1"/>
          </p:cNvSpPr>
          <p:nvPr>
            <p:ph type="pic" sz="quarter" idx="18"/>
          </p:nvPr>
        </p:nvSpPr>
        <p:spPr>
          <a:xfrm>
            <a:off x="4398112" y="1724224"/>
            <a:ext cx="1635404" cy="2487427"/>
          </a:xfrm>
          <a:solidFill>
            <a:schemeClr val="accent5"/>
          </a:solidFill>
        </p:spPr>
        <p:txBody>
          <a:bodyPr/>
          <a:lstStyle/>
          <a:p>
            <a:endParaRPr lang="en-US"/>
          </a:p>
        </p:txBody>
      </p:sp>
      <p:sp>
        <p:nvSpPr>
          <p:cNvPr id="11" name="Rectangle 10">
            <a:extLst>
              <a:ext uri="{FF2B5EF4-FFF2-40B4-BE49-F238E27FC236}">
                <a16:creationId xmlns:a16="http://schemas.microsoft.com/office/drawing/2014/main" xmlns="" id="{EE39DBBA-8DFC-2D43-8B40-8A3221E95AEC}"/>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xmlns="" id="{76F2A553-CCF5-424F-ABE8-ED1711C15F45}"/>
              </a:ext>
            </a:extLst>
          </p:cNvPr>
          <p:cNvSpPr txBox="1"/>
          <p:nvPr userDrawn="1"/>
        </p:nvSpPr>
        <p:spPr>
          <a:xfrm>
            <a:off x="471488" y="203445"/>
            <a:ext cx="5915025" cy="74824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sz="2400"/>
              <a:t>For more information</a:t>
            </a:r>
          </a:p>
        </p:txBody>
      </p:sp>
      <p:sp>
        <p:nvSpPr>
          <p:cNvPr id="13" name="Text Placeholder 3">
            <a:extLst>
              <a:ext uri="{FF2B5EF4-FFF2-40B4-BE49-F238E27FC236}">
                <a16:creationId xmlns:a16="http://schemas.microsoft.com/office/drawing/2014/main" xmlns="" id="{73B2668F-1670-5544-B58E-6B99968C298F}"/>
              </a:ext>
            </a:extLst>
          </p:cNvPr>
          <p:cNvSpPr>
            <a:spLocks noGrp="1"/>
          </p:cNvSpPr>
          <p:nvPr>
            <p:ph type="body" sz="quarter" idx="19" hasCustomPrompt="1"/>
          </p:nvPr>
        </p:nvSpPr>
        <p:spPr>
          <a:xfrm>
            <a:off x="6222199" y="4414641"/>
            <a:ext cx="1635404" cy="1325563"/>
          </a:xfrm>
        </p:spPr>
        <p:txBody>
          <a:bodyPr anchor="ctr">
            <a:normAutofit/>
          </a:bodyPr>
          <a:lstStyle>
            <a:lvl1pPr marL="0" indent="0">
              <a:buNone/>
              <a:defRPr sz="105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a:t>
            </a:r>
          </a:p>
          <a:p>
            <a:pPr lvl="0"/>
            <a:r>
              <a:rPr lang="en-US"/>
              <a:t>Position</a:t>
            </a:r>
          </a:p>
          <a:p>
            <a:pPr lvl="0"/>
            <a:r>
              <a:rPr lang="en-US"/>
              <a:t>Telephone</a:t>
            </a:r>
          </a:p>
          <a:p>
            <a:pPr lvl="0"/>
            <a:r>
              <a:rPr lang="en-US"/>
              <a:t>Email</a:t>
            </a:r>
          </a:p>
        </p:txBody>
      </p:sp>
      <p:sp>
        <p:nvSpPr>
          <p:cNvPr id="14" name="Picture Placeholder 4">
            <a:extLst>
              <a:ext uri="{FF2B5EF4-FFF2-40B4-BE49-F238E27FC236}">
                <a16:creationId xmlns:a16="http://schemas.microsoft.com/office/drawing/2014/main" xmlns="" id="{DA427D8C-A680-284C-AAF1-E2C50A57DFA8}"/>
              </a:ext>
            </a:extLst>
          </p:cNvPr>
          <p:cNvSpPr>
            <a:spLocks noGrp="1"/>
          </p:cNvSpPr>
          <p:nvPr>
            <p:ph type="pic" sz="quarter" idx="20"/>
          </p:nvPr>
        </p:nvSpPr>
        <p:spPr>
          <a:xfrm>
            <a:off x="6222199" y="1714797"/>
            <a:ext cx="1635404" cy="2487427"/>
          </a:xfrm>
          <a:solidFill>
            <a:schemeClr val="accent5"/>
          </a:solidFill>
        </p:spPr>
        <p:txBody>
          <a:bodyPr/>
          <a:lstStyle/>
          <a:p>
            <a:endParaRPr lang="en-US"/>
          </a:p>
        </p:txBody>
      </p:sp>
    </p:spTree>
    <p:extLst>
      <p:ext uri="{BB962C8B-B14F-4D97-AF65-F5344CB8AC3E}">
        <p14:creationId xmlns:p14="http://schemas.microsoft.com/office/powerpoint/2010/main" val="3961370240"/>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230AF4BA-D75C-8C40-B111-49312B541442}"/>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xmlns="" id="{4EA22AB7-5054-EE4B-9B6D-EC4272329FF7}"/>
              </a:ext>
            </a:extLst>
          </p:cNvPr>
          <p:cNvSpPr>
            <a:spLocks noGrp="1"/>
          </p:cNvSpPr>
          <p:nvPr>
            <p:ph type="title"/>
          </p:nvPr>
        </p:nvSpPr>
        <p:spPr>
          <a:xfrm>
            <a:off x="471487" y="226794"/>
            <a:ext cx="8154353" cy="748246"/>
          </a:xfrm>
        </p:spPr>
        <p:txBody>
          <a:bodyPr/>
          <a:lstStyle/>
          <a:p>
            <a:r>
              <a:rPr lang="en-GB"/>
              <a:t>Click to edit Master title style</a:t>
            </a:r>
          </a:p>
        </p:txBody>
      </p:sp>
      <p:sp>
        <p:nvSpPr>
          <p:cNvPr id="3" name="Content Placeholder 2">
            <a:extLst>
              <a:ext uri="{FF2B5EF4-FFF2-40B4-BE49-F238E27FC236}">
                <a16:creationId xmlns:a16="http://schemas.microsoft.com/office/drawing/2014/main" xmlns="" id="{AB3E1601-2879-6F4D-8759-5523C4CE6217}"/>
              </a:ext>
            </a:extLst>
          </p:cNvPr>
          <p:cNvSpPr>
            <a:spLocks noGrp="1"/>
          </p:cNvSpPr>
          <p:nvPr>
            <p:ph idx="1" hasCustomPrompt="1"/>
          </p:nvPr>
        </p:nvSpPr>
        <p:spPr>
          <a:xfrm>
            <a:off x="471487" y="1561674"/>
            <a:ext cx="8154353" cy="4351338"/>
          </a:xfrm>
        </p:spPr>
        <p:txBody>
          <a:bodyPr/>
          <a:lstStyle>
            <a:lvl1pPr marL="171450" indent="-171450">
              <a:buFontTx/>
              <a:buBlip>
                <a:blip r:embed="rId2"/>
              </a:buBlip>
              <a:defRPr sz="1800"/>
            </a:lvl1pPr>
            <a:lvl2pPr marL="514350" indent="-171450">
              <a:buFontTx/>
              <a:buBlip>
                <a:blip r:embed="rId2"/>
              </a:buBlip>
              <a:defRPr sz="1500"/>
            </a:lvl2pPr>
            <a:lvl3pPr marL="857250" indent="-171450">
              <a:buFontTx/>
              <a:buBlip>
                <a:blip r:embed="rId2"/>
              </a:buBlip>
              <a:defRPr sz="1350"/>
            </a:lvl3pPr>
            <a:lvl4pPr marL="1200150" indent="-171450">
              <a:buFontTx/>
              <a:buBlip>
                <a:blip r:embed="rId2"/>
              </a:buBlip>
              <a:defRPr sz="1200"/>
            </a:lvl4pPr>
            <a:lvl5pPr marL="1543050" indent="-171450">
              <a:buFontTx/>
              <a:buBlip>
                <a:blip r:embed="rId2"/>
              </a:buBlip>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6645677"/>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CFFA23B-7462-6F4F-838C-66984591F945}"/>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a:extLst>
              <a:ext uri="{FF2B5EF4-FFF2-40B4-BE49-F238E27FC236}">
                <a16:creationId xmlns:a16="http://schemas.microsoft.com/office/drawing/2014/main" xmlns="" id="{D609150F-68DC-5049-A269-D230C624D360}"/>
              </a:ext>
            </a:extLst>
          </p:cNvPr>
          <p:cNvSpPr>
            <a:spLocks noGrp="1"/>
          </p:cNvSpPr>
          <p:nvPr>
            <p:ph type="title"/>
          </p:nvPr>
        </p:nvSpPr>
        <p:spPr>
          <a:xfrm>
            <a:off x="471487" y="226794"/>
            <a:ext cx="8154353" cy="748246"/>
          </a:xfrm>
        </p:spPr>
        <p:txBody>
          <a:bodyPr/>
          <a:lstStyle/>
          <a:p>
            <a:r>
              <a:rPr lang="en-GB"/>
              <a:t>Click to edit Master title style</a:t>
            </a:r>
          </a:p>
        </p:txBody>
      </p:sp>
    </p:spTree>
    <p:extLst>
      <p:ext uri="{BB962C8B-B14F-4D97-AF65-F5344CB8AC3E}">
        <p14:creationId xmlns:p14="http://schemas.microsoft.com/office/powerpoint/2010/main" val="1440302694"/>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E938547-2CCD-F042-A3D0-681AC7F788C7}"/>
              </a:ext>
            </a:extLst>
          </p:cNvPr>
          <p:cNvSpPr>
            <a:spLocks noGrp="1"/>
          </p:cNvSpPr>
          <p:nvPr>
            <p:ph sz="half" idx="1"/>
          </p:nvPr>
        </p:nvSpPr>
        <p:spPr>
          <a:xfrm>
            <a:off x="471488" y="1556544"/>
            <a:ext cx="368487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A2CF856-861B-D34F-8A22-A1CD787AAC8E}"/>
              </a:ext>
            </a:extLst>
          </p:cNvPr>
          <p:cNvSpPr>
            <a:spLocks noGrp="1"/>
          </p:cNvSpPr>
          <p:nvPr>
            <p:ph sz="half" idx="2"/>
          </p:nvPr>
        </p:nvSpPr>
        <p:spPr>
          <a:xfrm>
            <a:off x="4448608" y="1556544"/>
            <a:ext cx="368487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xmlns="" id="{80E9844E-2BEC-204B-B527-2148791B2597}"/>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1">
            <a:extLst>
              <a:ext uri="{FF2B5EF4-FFF2-40B4-BE49-F238E27FC236}">
                <a16:creationId xmlns:a16="http://schemas.microsoft.com/office/drawing/2014/main" xmlns="" id="{47262786-B8C7-5D49-AF4F-6990E7C4EE24}"/>
              </a:ext>
            </a:extLst>
          </p:cNvPr>
          <p:cNvSpPr>
            <a:spLocks noGrp="1"/>
          </p:cNvSpPr>
          <p:nvPr>
            <p:ph type="title"/>
          </p:nvPr>
        </p:nvSpPr>
        <p:spPr>
          <a:xfrm>
            <a:off x="471487" y="226794"/>
            <a:ext cx="8154353" cy="748246"/>
          </a:xfrm>
        </p:spPr>
        <p:txBody>
          <a:bodyPr/>
          <a:lstStyle/>
          <a:p>
            <a:r>
              <a:rPr lang="en-GB"/>
              <a:t>Click to edit Master title style</a:t>
            </a:r>
          </a:p>
        </p:txBody>
      </p:sp>
    </p:spTree>
    <p:extLst>
      <p:ext uri="{BB962C8B-B14F-4D97-AF65-F5344CB8AC3E}">
        <p14:creationId xmlns:p14="http://schemas.microsoft.com/office/powerpoint/2010/main" val="1370337560"/>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80E9844E-2BEC-204B-B527-2148791B2597}"/>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1">
            <a:extLst>
              <a:ext uri="{FF2B5EF4-FFF2-40B4-BE49-F238E27FC236}">
                <a16:creationId xmlns:a16="http://schemas.microsoft.com/office/drawing/2014/main" xmlns="" id="{47262786-B8C7-5D49-AF4F-6990E7C4EE24}"/>
              </a:ext>
            </a:extLst>
          </p:cNvPr>
          <p:cNvSpPr>
            <a:spLocks noGrp="1"/>
          </p:cNvSpPr>
          <p:nvPr>
            <p:ph type="title"/>
          </p:nvPr>
        </p:nvSpPr>
        <p:spPr>
          <a:xfrm>
            <a:off x="471487" y="226794"/>
            <a:ext cx="8154353" cy="748246"/>
          </a:xfrm>
        </p:spPr>
        <p:txBody>
          <a:bodyPr/>
          <a:lstStyle/>
          <a:p>
            <a:r>
              <a:rPr lang="en-GB"/>
              <a:t>Click to edit Master title style</a:t>
            </a:r>
          </a:p>
        </p:txBody>
      </p:sp>
      <p:sp>
        <p:nvSpPr>
          <p:cNvPr id="7" name="Text Placeholder 2">
            <a:extLst>
              <a:ext uri="{FF2B5EF4-FFF2-40B4-BE49-F238E27FC236}">
                <a16:creationId xmlns:a16="http://schemas.microsoft.com/office/drawing/2014/main" xmlns="" id="{9A8941EB-CF74-5048-87F9-DB7D29D06BEC}"/>
              </a:ext>
            </a:extLst>
          </p:cNvPr>
          <p:cNvSpPr>
            <a:spLocks noGrp="1"/>
          </p:cNvSpPr>
          <p:nvPr>
            <p:ph type="body" idx="1" hasCustomPrompt="1"/>
          </p:nvPr>
        </p:nvSpPr>
        <p:spPr>
          <a:xfrm>
            <a:off x="472381" y="1477963"/>
            <a:ext cx="4099619" cy="823912"/>
          </a:xfrm>
        </p:spPr>
        <p:txBody>
          <a:bodyPr anchor="ctr" anchorCtr="0"/>
          <a:lstStyle>
            <a:lvl1pPr marL="0" indent="0">
              <a:buNone/>
              <a:defRPr sz="1800" b="0" baseline="0">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8" name="Content Placeholder 3">
            <a:extLst>
              <a:ext uri="{FF2B5EF4-FFF2-40B4-BE49-F238E27FC236}">
                <a16:creationId xmlns:a16="http://schemas.microsoft.com/office/drawing/2014/main" xmlns="" id="{1755B5C5-895C-4A47-B17F-DA936B355061}"/>
              </a:ext>
            </a:extLst>
          </p:cNvPr>
          <p:cNvSpPr>
            <a:spLocks noGrp="1"/>
          </p:cNvSpPr>
          <p:nvPr>
            <p:ph sz="half" idx="2"/>
          </p:nvPr>
        </p:nvSpPr>
        <p:spPr>
          <a:xfrm>
            <a:off x="472381" y="2301875"/>
            <a:ext cx="4099619"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xmlns="" id="{59CF262C-CCF8-634E-976A-9B7A775702CF}"/>
              </a:ext>
            </a:extLst>
          </p:cNvPr>
          <p:cNvSpPr>
            <a:spLocks noGrp="1"/>
          </p:cNvSpPr>
          <p:nvPr>
            <p:ph type="body" sz="quarter" idx="3" hasCustomPrompt="1"/>
          </p:nvPr>
        </p:nvSpPr>
        <p:spPr>
          <a:xfrm>
            <a:off x="4760335" y="1477963"/>
            <a:ext cx="4099619" cy="823912"/>
          </a:xfrm>
        </p:spPr>
        <p:txBody>
          <a:bodyPr anchor="ctr" anchorCtr="0"/>
          <a:lstStyle>
            <a:lvl1pPr marL="0" indent="0">
              <a:buNone/>
              <a:defRPr sz="1800" b="0" baseline="0">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0" name="Content Placeholder 5">
            <a:extLst>
              <a:ext uri="{FF2B5EF4-FFF2-40B4-BE49-F238E27FC236}">
                <a16:creationId xmlns:a16="http://schemas.microsoft.com/office/drawing/2014/main" xmlns="" id="{87DC7EF3-E79C-6249-A1CF-BACAB2D78015}"/>
              </a:ext>
            </a:extLst>
          </p:cNvPr>
          <p:cNvSpPr>
            <a:spLocks noGrp="1"/>
          </p:cNvSpPr>
          <p:nvPr>
            <p:ph sz="quarter" idx="4"/>
          </p:nvPr>
        </p:nvSpPr>
        <p:spPr>
          <a:xfrm>
            <a:off x="4760335" y="2301875"/>
            <a:ext cx="4099619"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0939634"/>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641495"/>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80E9844E-2BEC-204B-B527-2148791B2597}"/>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1">
            <a:extLst>
              <a:ext uri="{FF2B5EF4-FFF2-40B4-BE49-F238E27FC236}">
                <a16:creationId xmlns:a16="http://schemas.microsoft.com/office/drawing/2014/main" xmlns="" id="{47262786-B8C7-5D49-AF4F-6990E7C4EE24}"/>
              </a:ext>
            </a:extLst>
          </p:cNvPr>
          <p:cNvSpPr>
            <a:spLocks noGrp="1"/>
          </p:cNvSpPr>
          <p:nvPr>
            <p:ph type="title"/>
          </p:nvPr>
        </p:nvSpPr>
        <p:spPr>
          <a:xfrm>
            <a:off x="471487" y="226794"/>
            <a:ext cx="8154353" cy="748246"/>
          </a:xfrm>
        </p:spPr>
        <p:txBody>
          <a:bodyPr/>
          <a:lstStyle/>
          <a:p>
            <a:r>
              <a:rPr lang="en-GB"/>
              <a:t>Click to edit Master title style</a:t>
            </a:r>
          </a:p>
        </p:txBody>
      </p:sp>
      <p:sp>
        <p:nvSpPr>
          <p:cNvPr id="11" name="Content Placeholder 2">
            <a:extLst>
              <a:ext uri="{FF2B5EF4-FFF2-40B4-BE49-F238E27FC236}">
                <a16:creationId xmlns:a16="http://schemas.microsoft.com/office/drawing/2014/main" xmlns="" id="{2D5692C5-2F37-A84B-8BAC-96303FE9C1C0}"/>
              </a:ext>
            </a:extLst>
          </p:cNvPr>
          <p:cNvSpPr>
            <a:spLocks noGrp="1"/>
          </p:cNvSpPr>
          <p:nvPr>
            <p:ph idx="1"/>
          </p:nvPr>
        </p:nvSpPr>
        <p:spPr>
          <a:xfrm>
            <a:off x="3664582" y="1730973"/>
            <a:ext cx="4887137" cy="4002481"/>
          </a:xfrm>
        </p:spPr>
        <p:txBody>
          <a:bodyPr/>
          <a:lstStyle>
            <a:lvl1pPr>
              <a:defRPr sz="1800"/>
            </a:lvl1pPr>
            <a:lvl2pPr>
              <a:defRPr sz="1500"/>
            </a:lvl2pPr>
            <a:lvl3pPr>
              <a:defRPr sz="1500"/>
            </a:lvl3pPr>
            <a:lvl4pPr>
              <a:defRPr sz="1200"/>
            </a:lvl4pPr>
            <a:lvl5pPr>
              <a:defRPr sz="105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xmlns="" id="{BD126E40-AF11-FF4D-8817-08A6E9EBED3E}"/>
              </a:ext>
            </a:extLst>
          </p:cNvPr>
          <p:cNvSpPr>
            <a:spLocks noGrp="1"/>
          </p:cNvSpPr>
          <p:nvPr>
            <p:ph type="body" sz="half" idx="2"/>
          </p:nvPr>
        </p:nvSpPr>
        <p:spPr>
          <a:xfrm>
            <a:off x="471487" y="1730973"/>
            <a:ext cx="2888461" cy="4002481"/>
          </a:xfrm>
        </p:spPr>
        <p:txBody>
          <a:bodyPr>
            <a:normAutofit/>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Tree>
    <p:extLst>
      <p:ext uri="{BB962C8B-B14F-4D97-AF65-F5344CB8AC3E}">
        <p14:creationId xmlns:p14="http://schemas.microsoft.com/office/powerpoint/2010/main" val="303633355"/>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80E9844E-2BEC-204B-B527-2148791B2597}"/>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1">
            <a:extLst>
              <a:ext uri="{FF2B5EF4-FFF2-40B4-BE49-F238E27FC236}">
                <a16:creationId xmlns:a16="http://schemas.microsoft.com/office/drawing/2014/main" xmlns="" id="{47262786-B8C7-5D49-AF4F-6990E7C4EE24}"/>
              </a:ext>
            </a:extLst>
          </p:cNvPr>
          <p:cNvSpPr>
            <a:spLocks noGrp="1"/>
          </p:cNvSpPr>
          <p:nvPr>
            <p:ph type="title"/>
          </p:nvPr>
        </p:nvSpPr>
        <p:spPr>
          <a:xfrm>
            <a:off x="471487" y="226794"/>
            <a:ext cx="8154353" cy="748246"/>
          </a:xfrm>
        </p:spPr>
        <p:txBody>
          <a:bodyPr/>
          <a:lstStyle/>
          <a:p>
            <a:r>
              <a:rPr lang="en-GB"/>
              <a:t>Click to edit Master title style</a:t>
            </a:r>
          </a:p>
        </p:txBody>
      </p:sp>
      <p:sp>
        <p:nvSpPr>
          <p:cNvPr id="7" name="Picture Placeholder 2">
            <a:extLst>
              <a:ext uri="{FF2B5EF4-FFF2-40B4-BE49-F238E27FC236}">
                <a16:creationId xmlns:a16="http://schemas.microsoft.com/office/drawing/2014/main" xmlns="" id="{A12AD1AF-5E57-D543-9E8F-21F1A9C23BAC}"/>
              </a:ext>
            </a:extLst>
          </p:cNvPr>
          <p:cNvSpPr>
            <a:spLocks noGrp="1" noChangeAspect="1"/>
          </p:cNvSpPr>
          <p:nvPr>
            <p:ph type="pic" idx="1"/>
          </p:nvPr>
        </p:nvSpPr>
        <p:spPr>
          <a:xfrm>
            <a:off x="3403915" y="1734940"/>
            <a:ext cx="5267705" cy="40024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3">
            <a:extLst>
              <a:ext uri="{FF2B5EF4-FFF2-40B4-BE49-F238E27FC236}">
                <a16:creationId xmlns:a16="http://schemas.microsoft.com/office/drawing/2014/main" xmlns="" id="{9BD422D9-B575-4746-ADB2-F6D22D43D285}"/>
              </a:ext>
            </a:extLst>
          </p:cNvPr>
          <p:cNvSpPr>
            <a:spLocks noGrp="1"/>
          </p:cNvSpPr>
          <p:nvPr>
            <p:ph type="body" sz="half" idx="2"/>
          </p:nvPr>
        </p:nvSpPr>
        <p:spPr>
          <a:xfrm>
            <a:off x="472381" y="1734942"/>
            <a:ext cx="2696846" cy="4002481"/>
          </a:xfrm>
        </p:spPr>
        <p:txBody>
          <a:bodyPr>
            <a:normAutofit/>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Tree>
    <p:extLst>
      <p:ext uri="{BB962C8B-B14F-4D97-AF65-F5344CB8AC3E}">
        <p14:creationId xmlns:p14="http://schemas.microsoft.com/office/powerpoint/2010/main" val="2318646553"/>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80E9844E-2BEC-204B-B527-2148791B2597}"/>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1">
            <a:extLst>
              <a:ext uri="{FF2B5EF4-FFF2-40B4-BE49-F238E27FC236}">
                <a16:creationId xmlns:a16="http://schemas.microsoft.com/office/drawing/2014/main" xmlns="" id="{47262786-B8C7-5D49-AF4F-6990E7C4EE24}"/>
              </a:ext>
            </a:extLst>
          </p:cNvPr>
          <p:cNvSpPr>
            <a:spLocks noGrp="1"/>
          </p:cNvSpPr>
          <p:nvPr>
            <p:ph type="title"/>
          </p:nvPr>
        </p:nvSpPr>
        <p:spPr>
          <a:xfrm>
            <a:off x="471487" y="226794"/>
            <a:ext cx="8154353" cy="748246"/>
          </a:xfrm>
        </p:spPr>
        <p:txBody>
          <a:bodyPr/>
          <a:lstStyle/>
          <a:p>
            <a:r>
              <a:rPr lang="en-GB"/>
              <a:t>Click to edit Master title style</a:t>
            </a:r>
          </a:p>
        </p:txBody>
      </p:sp>
      <p:sp>
        <p:nvSpPr>
          <p:cNvPr id="8" name="Text Placeholder 3">
            <a:extLst>
              <a:ext uri="{FF2B5EF4-FFF2-40B4-BE49-F238E27FC236}">
                <a16:creationId xmlns:a16="http://schemas.microsoft.com/office/drawing/2014/main" xmlns="" id="{9BD422D9-B575-4746-ADB2-F6D22D43D285}"/>
              </a:ext>
            </a:extLst>
          </p:cNvPr>
          <p:cNvSpPr>
            <a:spLocks noGrp="1"/>
          </p:cNvSpPr>
          <p:nvPr>
            <p:ph type="body" sz="half" idx="2"/>
          </p:nvPr>
        </p:nvSpPr>
        <p:spPr>
          <a:xfrm>
            <a:off x="472381" y="1734942"/>
            <a:ext cx="2696846" cy="4002481"/>
          </a:xfrm>
        </p:spPr>
        <p:txBody>
          <a:bodyPr>
            <a:normAutofit/>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9" name="Chart Placeholder 3">
            <a:extLst>
              <a:ext uri="{FF2B5EF4-FFF2-40B4-BE49-F238E27FC236}">
                <a16:creationId xmlns:a16="http://schemas.microsoft.com/office/drawing/2014/main" xmlns="" id="{6F7356C2-E361-AF42-A3BF-83562123D305}"/>
              </a:ext>
            </a:extLst>
          </p:cNvPr>
          <p:cNvSpPr>
            <a:spLocks noGrp="1"/>
          </p:cNvSpPr>
          <p:nvPr>
            <p:ph type="chart" sz="quarter" idx="13"/>
          </p:nvPr>
        </p:nvSpPr>
        <p:spPr>
          <a:xfrm>
            <a:off x="3397594" y="1734941"/>
            <a:ext cx="5274026" cy="4016768"/>
          </a:xfrm>
        </p:spPr>
        <p:txBody>
          <a:bodyPr/>
          <a:lstStyle/>
          <a:p>
            <a:endParaRPr lang="en-US"/>
          </a:p>
        </p:txBody>
      </p:sp>
    </p:spTree>
    <p:extLst>
      <p:ext uri="{BB962C8B-B14F-4D97-AF65-F5344CB8AC3E}">
        <p14:creationId xmlns:p14="http://schemas.microsoft.com/office/powerpoint/2010/main" val="1649353749"/>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80E9844E-2BEC-204B-B527-2148791B2597}"/>
              </a:ext>
            </a:extLst>
          </p:cNvPr>
          <p:cNvSpPr/>
          <p:nvPr userDrawn="1"/>
        </p:nvSpPr>
        <p:spPr>
          <a:xfrm>
            <a:off x="-5532" y="1"/>
            <a:ext cx="9149531" cy="1136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1">
            <a:extLst>
              <a:ext uri="{FF2B5EF4-FFF2-40B4-BE49-F238E27FC236}">
                <a16:creationId xmlns:a16="http://schemas.microsoft.com/office/drawing/2014/main" xmlns="" id="{47262786-B8C7-5D49-AF4F-6990E7C4EE24}"/>
              </a:ext>
            </a:extLst>
          </p:cNvPr>
          <p:cNvSpPr>
            <a:spLocks noGrp="1"/>
          </p:cNvSpPr>
          <p:nvPr>
            <p:ph type="title" hasCustomPrompt="1"/>
          </p:nvPr>
        </p:nvSpPr>
        <p:spPr>
          <a:xfrm>
            <a:off x="471487" y="226794"/>
            <a:ext cx="8154353" cy="748246"/>
          </a:xfrm>
        </p:spPr>
        <p:txBody>
          <a:bodyPr/>
          <a:lstStyle/>
          <a:p>
            <a:r>
              <a:rPr lang="en-GB"/>
              <a:t>Get in touch</a:t>
            </a:r>
          </a:p>
        </p:txBody>
      </p:sp>
      <p:sp>
        <p:nvSpPr>
          <p:cNvPr id="10" name="Picture Placeholder 2">
            <a:extLst>
              <a:ext uri="{FF2B5EF4-FFF2-40B4-BE49-F238E27FC236}">
                <a16:creationId xmlns:a16="http://schemas.microsoft.com/office/drawing/2014/main" xmlns="" id="{484BB83C-EB40-FE45-836B-456EE78C1E2D}"/>
              </a:ext>
            </a:extLst>
          </p:cNvPr>
          <p:cNvSpPr>
            <a:spLocks noGrp="1" noChangeAspect="1"/>
          </p:cNvSpPr>
          <p:nvPr>
            <p:ph type="pic" idx="1"/>
          </p:nvPr>
        </p:nvSpPr>
        <p:spPr>
          <a:xfrm>
            <a:off x="3607004" y="1664739"/>
            <a:ext cx="2710952" cy="4002481"/>
          </a:xfrm>
          <a:solidFill>
            <a:schemeClr val="bg1">
              <a:lumMod val="95000"/>
            </a:schemeClr>
          </a:solidFill>
        </p:spPr>
        <p:txBody>
          <a:bodyPr anchor="t">
            <a:normAutofit/>
          </a:bodyPr>
          <a:lstStyle>
            <a:lvl1pPr marL="0" indent="0">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8">
            <a:extLst>
              <a:ext uri="{FF2B5EF4-FFF2-40B4-BE49-F238E27FC236}">
                <a16:creationId xmlns:a16="http://schemas.microsoft.com/office/drawing/2014/main" xmlns="" id="{4F94DCAD-8A69-3448-BC07-69FA73EB314E}"/>
              </a:ext>
            </a:extLst>
          </p:cNvPr>
          <p:cNvSpPr>
            <a:spLocks noGrp="1"/>
          </p:cNvSpPr>
          <p:nvPr>
            <p:ph type="body" sz="quarter" idx="10"/>
          </p:nvPr>
        </p:nvSpPr>
        <p:spPr>
          <a:xfrm>
            <a:off x="533400" y="1665289"/>
            <a:ext cx="2864644" cy="4002087"/>
          </a:xfrm>
        </p:spPr>
        <p:txBody>
          <a:bodyPr/>
          <a:lstStyle/>
          <a:p>
            <a:endParaRPr lang="en-GB"/>
          </a:p>
        </p:txBody>
      </p:sp>
    </p:spTree>
    <p:extLst>
      <p:ext uri="{BB962C8B-B14F-4D97-AF65-F5344CB8AC3E}">
        <p14:creationId xmlns:p14="http://schemas.microsoft.com/office/powerpoint/2010/main" val="173927026"/>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BE220E9-BD6B-114C-969F-7EFE31CB9051}"/>
              </a:ext>
            </a:extLst>
          </p:cNvPr>
          <p:cNvSpPr/>
          <p:nvPr userDrawn="1"/>
        </p:nvSpPr>
        <p:spPr>
          <a:xfrm>
            <a:off x="-60960" y="-13854"/>
            <a:ext cx="9204960" cy="69231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Freeform 3">
            <a:extLst>
              <a:ext uri="{FF2B5EF4-FFF2-40B4-BE49-F238E27FC236}">
                <a16:creationId xmlns:a16="http://schemas.microsoft.com/office/drawing/2014/main" xmlns="" id="{E8BA691F-8FB8-FD48-9135-DD790B921EC1}"/>
              </a:ext>
            </a:extLst>
          </p:cNvPr>
          <p:cNvSpPr/>
          <p:nvPr userDrawn="1"/>
        </p:nvSpPr>
        <p:spPr>
          <a:xfrm>
            <a:off x="6203373" y="-1088495"/>
            <a:ext cx="2940627" cy="8011609"/>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extBox 4">
            <a:extLst>
              <a:ext uri="{FF2B5EF4-FFF2-40B4-BE49-F238E27FC236}">
                <a16:creationId xmlns:a16="http://schemas.microsoft.com/office/drawing/2014/main" xmlns="" id="{4F021B82-8611-4541-B9B4-CCF8C58E2AEF}"/>
              </a:ext>
            </a:extLst>
          </p:cNvPr>
          <p:cNvSpPr txBox="1"/>
          <p:nvPr userDrawn="1"/>
        </p:nvSpPr>
        <p:spPr>
          <a:xfrm>
            <a:off x="566977" y="2117810"/>
            <a:ext cx="5239961" cy="830997"/>
          </a:xfrm>
          <a:prstGeom prst="rect">
            <a:avLst/>
          </a:prstGeom>
          <a:noFill/>
        </p:spPr>
        <p:txBody>
          <a:bodyPr wrap="square" rtlCol="0">
            <a:spAutoFit/>
          </a:bodyPr>
          <a:lstStyle/>
          <a:p>
            <a:pPr marL="0" marR="0" lvl="0" indent="0" algn="l" defTabSz="685800" rtl="0" eaLnBrk="1" fontAlgn="auto" latinLnBrk="0" hangingPunct="1">
              <a:lnSpc>
                <a:spcPct val="100000"/>
              </a:lnSpc>
              <a:spcBef>
                <a:spcPct val="0"/>
              </a:spcBef>
              <a:spcAft>
                <a:spcPct val="0"/>
              </a:spcAft>
              <a:buClrTx/>
              <a:buSzTx/>
              <a:buFontTx/>
              <a:buNone/>
              <a:defRPr/>
            </a:pPr>
            <a:r>
              <a:rPr lang="en-GB" sz="2400" b="0" i="0" u="none" strike="noStrike" kern="1200">
                <a:solidFill>
                  <a:schemeClr val="bg1"/>
                </a:solidFill>
                <a:effectLst/>
                <a:latin typeface="+mn-lt"/>
                <a:ea typeface="+mn-ea"/>
                <a:cs typeface="+mn-cs"/>
              </a:rPr>
              <a:t>To find out more about our events</a:t>
            </a:r>
            <a:br>
              <a:rPr lang="en-GB" sz="2400" b="0" i="0" u="none" strike="noStrike" kern="1200">
                <a:solidFill>
                  <a:schemeClr val="bg1"/>
                </a:solidFill>
                <a:effectLst/>
                <a:latin typeface="+mn-lt"/>
                <a:ea typeface="+mn-ea"/>
                <a:cs typeface="+mn-cs"/>
              </a:rPr>
            </a:br>
            <a:r>
              <a:rPr lang="en-GB" sz="2400" b="0" i="0" u="none" strike="noStrike" kern="1200">
                <a:solidFill>
                  <a:schemeClr val="bg1"/>
                </a:solidFill>
                <a:effectLst/>
                <a:latin typeface="+mn-lt"/>
                <a:ea typeface="+mn-ea"/>
                <a:cs typeface="+mn-cs"/>
              </a:rPr>
              <a:t>and to sign up to insight:</a:t>
            </a:r>
            <a:endParaRPr lang="en-US" sz="2400">
              <a:solidFill>
                <a:schemeClr val="bg1"/>
              </a:solidFill>
            </a:endParaRPr>
          </a:p>
        </p:txBody>
      </p:sp>
      <p:sp>
        <p:nvSpPr>
          <p:cNvPr id="6" name="TextBox 5">
            <a:extLst>
              <a:ext uri="{FF2B5EF4-FFF2-40B4-BE49-F238E27FC236}">
                <a16:creationId xmlns:a16="http://schemas.microsoft.com/office/drawing/2014/main" xmlns="" id="{3FC0F5BB-18DB-4847-9A06-71AC47636092}"/>
              </a:ext>
            </a:extLst>
          </p:cNvPr>
          <p:cNvSpPr txBox="1"/>
          <p:nvPr userDrawn="1"/>
        </p:nvSpPr>
        <p:spPr>
          <a:xfrm>
            <a:off x="566977" y="3276982"/>
            <a:ext cx="4256433" cy="600164"/>
          </a:xfrm>
          <a:prstGeom prst="rect">
            <a:avLst/>
          </a:prstGeom>
          <a:noFill/>
        </p:spPr>
        <p:txBody>
          <a:bodyPr wrap="square" rtlCol="0">
            <a:spAutoFit/>
          </a:bodyPr>
          <a:lstStyle/>
          <a:p>
            <a:r>
              <a:rPr lang="en-US" sz="3300" b="1" i="1">
                <a:solidFill>
                  <a:schemeClr val="accent2"/>
                </a:solidFill>
                <a:latin typeface="+mj-lt"/>
              </a:rPr>
              <a:t>gateleyplc.com/events</a:t>
            </a:r>
          </a:p>
        </p:txBody>
      </p:sp>
      <p:pic>
        <p:nvPicPr>
          <p:cNvPr id="7" name="Picture 6">
            <a:extLst>
              <a:ext uri="{FF2B5EF4-FFF2-40B4-BE49-F238E27FC236}">
                <a16:creationId xmlns:a16="http://schemas.microsoft.com/office/drawing/2014/main" xmlns="" id="{BD6CD26B-EA86-7447-984F-8E4D8139FD32}"/>
              </a:ext>
            </a:extLst>
          </p:cNvPr>
          <p:cNvPicPr>
            <a:picLocks noChangeAspect="1"/>
          </p:cNvPicPr>
          <p:nvPr userDrawn="1"/>
        </p:nvPicPr>
        <p:blipFill>
          <a:blip r:embed="rId2"/>
          <a:srcRect/>
          <a:stretch>
            <a:fillRect/>
          </a:stretch>
        </p:blipFill>
        <p:spPr>
          <a:xfrm>
            <a:off x="7757160" y="5289091"/>
            <a:ext cx="880289" cy="1173719"/>
          </a:xfrm>
          <a:prstGeom prst="rect">
            <a:avLst/>
          </a:prstGeom>
        </p:spPr>
      </p:pic>
    </p:spTree>
    <p:extLst>
      <p:ext uri="{BB962C8B-B14F-4D97-AF65-F5344CB8AC3E}">
        <p14:creationId xmlns:p14="http://schemas.microsoft.com/office/powerpoint/2010/main" val="597650269"/>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19A68295-2003-A542-9A3B-E682A438C816}"/>
              </a:ext>
            </a:extLst>
          </p:cNvPr>
          <p:cNvSpPr/>
          <p:nvPr userDrawn="1"/>
        </p:nvSpPr>
        <p:spPr>
          <a:xfrm>
            <a:off x="-24708" y="-13855"/>
            <a:ext cx="9262226" cy="69359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xmlns="" id="{4EECE498-F73A-794A-9612-F896661AD7C3}"/>
              </a:ext>
            </a:extLst>
          </p:cNvPr>
          <p:cNvPicPr>
            <a:picLocks noChangeAspect="1"/>
          </p:cNvPicPr>
          <p:nvPr userDrawn="1"/>
        </p:nvPicPr>
        <p:blipFill>
          <a:blip r:embed="rId2"/>
          <a:srcRect/>
          <a:stretch>
            <a:fillRect/>
          </a:stretch>
        </p:blipFill>
        <p:spPr>
          <a:xfrm>
            <a:off x="3835891" y="2392103"/>
            <a:ext cx="1202055" cy="1602740"/>
          </a:xfrm>
          <a:prstGeom prst="rect">
            <a:avLst/>
          </a:prstGeom>
        </p:spPr>
      </p:pic>
      <p:sp>
        <p:nvSpPr>
          <p:cNvPr id="5" name="TextBox 4">
            <a:extLst>
              <a:ext uri="{FF2B5EF4-FFF2-40B4-BE49-F238E27FC236}">
                <a16:creationId xmlns:a16="http://schemas.microsoft.com/office/drawing/2014/main" xmlns="" id="{2D841476-B83E-684A-ABBE-F3B1DD0B51B4}"/>
              </a:ext>
            </a:extLst>
          </p:cNvPr>
          <p:cNvSpPr txBox="1"/>
          <p:nvPr userDrawn="1"/>
        </p:nvSpPr>
        <p:spPr>
          <a:xfrm>
            <a:off x="3379643" y="4365684"/>
            <a:ext cx="2114550" cy="369332"/>
          </a:xfrm>
          <a:prstGeom prst="rect">
            <a:avLst/>
          </a:prstGeom>
          <a:noFill/>
        </p:spPr>
        <p:txBody>
          <a:bodyPr wrap="square" rtlCol="0">
            <a:spAutoFit/>
          </a:bodyPr>
          <a:lstStyle/>
          <a:p>
            <a:pPr algn="ctr"/>
            <a:r>
              <a:rPr lang="en-US" sz="1800">
                <a:solidFill>
                  <a:schemeClr val="bg1"/>
                </a:solidFill>
              </a:rPr>
              <a:t>gateleylegal.com</a:t>
            </a:r>
          </a:p>
        </p:txBody>
      </p:sp>
    </p:spTree>
    <p:extLst>
      <p:ext uri="{BB962C8B-B14F-4D97-AF65-F5344CB8AC3E}">
        <p14:creationId xmlns:p14="http://schemas.microsoft.com/office/powerpoint/2010/main" val="2223797723"/>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2.emf"/><Relationship Id="rId21" Type="http://schemas.openxmlformats.org/officeDocument/2006/relationships/image" Target="../media/image3.png"/><Relationship Id="rId22" Type="http://schemas.openxmlformats.org/officeDocument/2006/relationships/image" Target="../media/image4.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2" Type="http://schemas.openxmlformats.org/officeDocument/2006/relationships/slideLayout" Target="../slideLayouts/slideLayout29.xml"/><Relationship Id="rId13" Type="http://schemas.openxmlformats.org/officeDocument/2006/relationships/slideLayout" Target="../slideLayouts/slideLayout30.xml"/><Relationship Id="rId14" Type="http://schemas.openxmlformats.org/officeDocument/2006/relationships/slideLayout" Target="../slideLayouts/slideLayout31.xml"/><Relationship Id="rId15" Type="http://schemas.openxmlformats.org/officeDocument/2006/relationships/slideLayout" Target="../slideLayouts/slideLayout32.xml"/><Relationship Id="rId16" Type="http://schemas.openxmlformats.org/officeDocument/2006/relationships/slideLayout" Target="../slideLayouts/slideLayout33.xml"/><Relationship Id="rId17" Type="http://schemas.openxmlformats.org/officeDocument/2006/relationships/theme" Target="../theme/theme2.xml"/><Relationship Id="rId18" Type="http://schemas.openxmlformats.org/officeDocument/2006/relationships/image" Target="../media/image1.emf"/><Relationship Id="rId19" Type="http://schemas.openxmlformats.org/officeDocument/2006/relationships/image" Target="../media/image10.png"/><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03445"/>
            <a:ext cx="7886700" cy="74824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561674"/>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28650" y="649287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DED490-7718-4947-9B25-6AB894A893D7}" type="slidenum">
              <a:rPr lang="en-US" smtClean="0"/>
              <a:t>‹#›</a:t>
            </a:fld>
            <a:endParaRPr lang="en-US"/>
          </a:p>
        </p:txBody>
      </p:sp>
      <p:sp>
        <p:nvSpPr>
          <p:cNvPr id="8" name="Rectangle 7">
            <a:extLst>
              <a:ext uri="{FF2B5EF4-FFF2-40B4-BE49-F238E27FC236}">
                <a16:creationId xmlns:a16="http://schemas.microsoft.com/office/drawing/2014/main" xmlns="" id="{3DDD3A4D-343C-4249-97D5-D2024F3A7BDD}"/>
              </a:ext>
            </a:extLst>
          </p:cNvPr>
          <p:cNvSpPr/>
          <p:nvPr userDrawn="1"/>
        </p:nvSpPr>
        <p:spPr>
          <a:xfrm>
            <a:off x="-7375" y="6473581"/>
            <a:ext cx="7448764" cy="4199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a:extLst>
              <a:ext uri="{FF2B5EF4-FFF2-40B4-BE49-F238E27FC236}">
                <a16:creationId xmlns:a16="http://schemas.microsoft.com/office/drawing/2014/main" xmlns="" id="{68576314-9BD2-6546-A951-73BD1D9F934A}"/>
              </a:ext>
            </a:extLst>
          </p:cNvPr>
          <p:cNvPicPr>
            <a:picLocks noChangeAspect="1"/>
          </p:cNvPicPr>
          <p:nvPr userDrawn="1"/>
        </p:nvPicPr>
        <p:blipFill>
          <a:blip r:embed="rId19"/>
          <a:srcRect/>
          <a:stretch>
            <a:fillRect/>
          </a:stretch>
        </p:blipFill>
        <p:spPr>
          <a:xfrm>
            <a:off x="5444147" y="5443266"/>
            <a:ext cx="3533073" cy="2497993"/>
          </a:xfrm>
          <a:prstGeom prst="rect">
            <a:avLst/>
          </a:prstGeom>
        </p:spPr>
      </p:pic>
      <p:sp>
        <p:nvSpPr>
          <p:cNvPr id="9" name="Freeform 8">
            <a:extLst>
              <a:ext uri="{FF2B5EF4-FFF2-40B4-BE49-F238E27FC236}">
                <a16:creationId xmlns:a16="http://schemas.microsoft.com/office/drawing/2014/main" xmlns="" id="{B6CBF841-04F8-894A-8605-36EDEFA32FD2}"/>
              </a:ext>
            </a:extLst>
          </p:cNvPr>
          <p:cNvSpPr/>
          <p:nvPr userDrawn="1"/>
        </p:nvSpPr>
        <p:spPr>
          <a:xfrm>
            <a:off x="7210684" y="6473580"/>
            <a:ext cx="1942743" cy="419960"/>
          </a:xfrm>
          <a:custGeom>
            <a:avLst/>
            <a:gdLst>
              <a:gd name="connsiteX0" fmla="*/ 0 w 1931928"/>
              <a:gd name="connsiteY0" fmla="*/ 419386 h 419386"/>
              <a:gd name="connsiteX1" fmla="*/ 202818 w 1931928"/>
              <a:gd name="connsiteY1" fmla="*/ 0 h 419386"/>
              <a:gd name="connsiteX2" fmla="*/ 1931928 w 1931928"/>
              <a:gd name="connsiteY2" fmla="*/ 3437 h 419386"/>
              <a:gd name="connsiteX3" fmla="*/ 1928491 w 1931928"/>
              <a:gd name="connsiteY3" fmla="*/ 412511 h 419386"/>
              <a:gd name="connsiteX4" fmla="*/ 0 w 1931928"/>
              <a:gd name="connsiteY4" fmla="*/ 419386 h 419386"/>
              <a:gd name="connsiteX0dup0" fmla="*/ 0 w 1931928"/>
              <a:gd name="connsiteY0dup0" fmla="*/ 415949 h 415949"/>
              <a:gd name="connsiteX1dup0" fmla="*/ 192505 w 1931928"/>
              <a:gd name="connsiteY1dup0" fmla="*/ 0 h 415949"/>
              <a:gd name="connsiteX2dup0" fmla="*/ 1931928 w 1931928"/>
              <a:gd name="connsiteY2dup0" fmla="*/ 0 h 415949"/>
              <a:gd name="connsiteX3dup0" fmla="*/ 1928491 w 1931928"/>
              <a:gd name="connsiteY3dup0" fmla="*/ 409074 h 415949"/>
              <a:gd name="connsiteX4dup0" fmla="*/ 0 w 1931928"/>
              <a:gd name="connsiteY4dup0" fmla="*/ 415949 h 415949"/>
              <a:gd name="connsiteX0dup0dup1" fmla="*/ 0 w 1942241"/>
              <a:gd name="connsiteY0dup0dup1" fmla="*/ 419386 h 419386"/>
              <a:gd name="connsiteX1dup0dup1" fmla="*/ 202818 w 1942241"/>
              <a:gd name="connsiteY1dup0dup1" fmla="*/ 0 h 419386"/>
              <a:gd name="connsiteX2dup0dup1" fmla="*/ 1942241 w 1942241"/>
              <a:gd name="connsiteY2dup0dup1" fmla="*/ 0 h 419386"/>
              <a:gd name="connsiteX3dup0dup1" fmla="*/ 1938804 w 1942241"/>
              <a:gd name="connsiteY3dup0dup1" fmla="*/ 409074 h 419386"/>
              <a:gd name="connsiteX4dup0dup1" fmla="*/ 0 w 1942241"/>
              <a:gd name="connsiteY4dup0dup1" fmla="*/ 419386 h 419386"/>
              <a:gd name="connsiteX0dup0dup1dup2" fmla="*/ 0 w 1942743"/>
              <a:gd name="connsiteY0dup0dup1dup2" fmla="*/ 419386 h 419960"/>
              <a:gd name="connsiteX1dup0dup1dup2" fmla="*/ 202818 w 1942743"/>
              <a:gd name="connsiteY1dup0dup1dup2" fmla="*/ 0 h 419960"/>
              <a:gd name="connsiteX2dup0dup1dup2" fmla="*/ 1942241 w 1942743"/>
              <a:gd name="connsiteY2dup0dup1dup2" fmla="*/ 0 h 419960"/>
              <a:gd name="connsiteX3dup0dup1dup2" fmla="*/ 1942433 w 1942743"/>
              <a:gd name="connsiteY3dup0dup1dup2" fmla="*/ 419960 h 419960"/>
              <a:gd name="connsiteX4dup0dup1dup2" fmla="*/ 0 w 1942743"/>
              <a:gd name="connsiteY4dup0dup1dup2" fmla="*/ 419386 h 419960"/>
            </a:gdLst>
            <a:ahLst/>
            <a:cxnLst>
              <a:cxn ang="0">
                <a:pos x="connsiteX0dup0dup1dup2" y="connsiteY0dup0dup1dup2"/>
              </a:cxn>
              <a:cxn ang="0">
                <a:pos x="connsiteX1dup0dup1dup2" y="connsiteY1dup0dup1dup2"/>
              </a:cxn>
              <a:cxn ang="0">
                <a:pos x="connsiteX2dup0dup1dup2" y="connsiteY2dup0dup1dup2"/>
              </a:cxn>
              <a:cxn ang="0">
                <a:pos x="connsiteX3dup0dup1dup2" y="connsiteY3dup0dup1dup2"/>
              </a:cxn>
              <a:cxn ang="0">
                <a:pos x="connsiteX4dup0dup1dup2" y="connsiteY4dup0dup1dup2"/>
              </a:cxn>
            </a:cxnLst>
            <a:rect l="l" t="t" r="r" b="b"/>
            <a:pathLst>
              <a:path w="1942743" h="419960">
                <a:moveTo>
                  <a:pt x="0" y="419386"/>
                </a:moveTo>
                <a:lnTo>
                  <a:pt x="202818" y="0"/>
                </a:lnTo>
                <a:lnTo>
                  <a:pt x="1942241" y="0"/>
                </a:lnTo>
                <a:cubicBezTo>
                  <a:pt x="1941095" y="136358"/>
                  <a:pt x="1943579" y="283602"/>
                  <a:pt x="1942433" y="419960"/>
                </a:cubicBezTo>
                <a:lnTo>
                  <a:pt x="0" y="4193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79D4DB65-BE91-324A-81B7-C79DBE41865F}"/>
              </a:ext>
            </a:extLst>
          </p:cNvPr>
          <p:cNvPicPr>
            <a:picLocks noChangeAspect="1"/>
          </p:cNvPicPr>
          <p:nvPr userDrawn="1"/>
        </p:nvPicPr>
        <p:blipFill>
          <a:blip r:embed="rId20"/>
          <a:srcRect l="61837" t="40151" b="36441"/>
          <a:stretch>
            <a:fillRect/>
          </a:stretch>
        </p:blipFill>
        <p:spPr>
          <a:xfrm>
            <a:off x="7416800" y="6611815"/>
            <a:ext cx="777418" cy="185226"/>
          </a:xfrm>
          <a:prstGeom prst="rect">
            <a:avLst/>
          </a:prstGeom>
        </p:spPr>
      </p:pic>
    </p:spTree>
    <p:extLst>
      <p:ext uri="{BB962C8B-B14F-4D97-AF65-F5344CB8AC3E}">
        <p14:creationId xmlns:p14="http://schemas.microsoft.com/office/powerpoint/2010/main" val="198288614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2" r:id="rId3"/>
    <p:sldLayoutId id="2147483678" r:id="rId4"/>
    <p:sldLayoutId id="2147483679" r:id="rId5"/>
    <p:sldLayoutId id="2147483662" r:id="rId6"/>
    <p:sldLayoutId id="2147483680" r:id="rId7"/>
    <p:sldLayoutId id="2147483664" r:id="rId8"/>
    <p:sldLayoutId id="2147483665" r:id="rId9"/>
    <p:sldLayoutId id="2147483666" r:id="rId10"/>
    <p:sldLayoutId id="2147483667" r:id="rId11"/>
    <p:sldLayoutId id="2147483668" r:id="rId12"/>
    <p:sldLayoutId id="2147483669" r:id="rId13"/>
    <p:sldLayoutId id="2147483677" r:id="rId14"/>
    <p:sldLayoutId id="2147483681" r:id="rId15"/>
    <p:sldLayoutId id="2147483676" r:id="rId16"/>
    <p:sldLayoutId id="2147483675" r:id="rId17"/>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2800" b="0" i="0" kern="1200" baseline="0">
          <a:solidFill>
            <a:schemeClr val="tx1"/>
          </a:solidFill>
          <a:latin typeface="+mn-lt"/>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Tx/>
        <a:buBlip>
          <a:blip r:embed="rId21"/>
        </a:buBlip>
        <a:defRPr sz="1800" kern="1200" baseline="0">
          <a:solidFill>
            <a:schemeClr val="tx1"/>
          </a:solidFill>
          <a:latin typeface="+mn-lt"/>
          <a:ea typeface="+mn-ea"/>
          <a:cs typeface="Times New Roman" panose="02020603050405020304" pitchFamily="18" charset="0"/>
        </a:defRPr>
      </a:lvl1pPr>
      <a:lvl2pPr marL="685800" indent="-228600" algn="l" defTabSz="914400" rtl="0" eaLnBrk="1" latinLnBrk="0" hangingPunct="1">
        <a:lnSpc>
          <a:spcPct val="90000"/>
        </a:lnSpc>
        <a:spcBef>
          <a:spcPts val="500"/>
        </a:spcBef>
        <a:buFontTx/>
        <a:buBlip>
          <a:blip r:embed="rId22"/>
        </a:buBlip>
        <a:defRPr sz="16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Tx/>
        <a:buBlip>
          <a:blip r:embed="rId22"/>
        </a:buBlip>
        <a:defRPr sz="14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Tx/>
        <a:buBlip>
          <a:blip r:embed="rId22"/>
        </a:buBlip>
        <a:defRPr sz="12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Tx/>
        <a:buBlip>
          <a:blip r:embed="rId22"/>
        </a:buBlip>
        <a:defRPr sz="1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46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6C7ABDE0-5B72-B844-BE9B-15A8C7BEBB53}"/>
              </a:ext>
            </a:extLst>
          </p:cNvPr>
          <p:cNvSpPr/>
          <p:nvPr userDrawn="1"/>
        </p:nvSpPr>
        <p:spPr>
          <a:xfrm>
            <a:off x="-19108" y="6322061"/>
            <a:ext cx="7886700" cy="5461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9" name="Freeform 8">
            <a:extLst>
              <a:ext uri="{FF2B5EF4-FFF2-40B4-BE49-F238E27FC236}">
                <a16:creationId xmlns:a16="http://schemas.microsoft.com/office/drawing/2014/main" xmlns="" id="{DE198EE6-F86D-1F4E-A0EA-B03AE2F62BBE}"/>
              </a:ext>
            </a:extLst>
          </p:cNvPr>
          <p:cNvSpPr/>
          <p:nvPr userDrawn="1"/>
        </p:nvSpPr>
        <p:spPr>
          <a:xfrm>
            <a:off x="7256915" y="6308205"/>
            <a:ext cx="2074121" cy="597813"/>
          </a:xfrm>
          <a:custGeom>
            <a:avLst/>
            <a:gdLst>
              <a:gd name="connsiteX0" fmla="*/ 0 w 1931928"/>
              <a:gd name="connsiteY0" fmla="*/ 419386 h 419386"/>
              <a:gd name="connsiteX1" fmla="*/ 202818 w 1931928"/>
              <a:gd name="connsiteY1" fmla="*/ 0 h 419386"/>
              <a:gd name="connsiteX2" fmla="*/ 1931928 w 1931928"/>
              <a:gd name="connsiteY2" fmla="*/ 3437 h 419386"/>
              <a:gd name="connsiteX3" fmla="*/ 1928491 w 1931928"/>
              <a:gd name="connsiteY3" fmla="*/ 412511 h 419386"/>
              <a:gd name="connsiteX4" fmla="*/ 0 w 1931928"/>
              <a:gd name="connsiteY4" fmla="*/ 419386 h 419386"/>
              <a:gd name="connsiteX0dup0" fmla="*/ 0 w 1931928"/>
              <a:gd name="connsiteY0dup0" fmla="*/ 415949 h 415949"/>
              <a:gd name="connsiteX1dup0" fmla="*/ 192505 w 1931928"/>
              <a:gd name="connsiteY1dup0" fmla="*/ 0 h 415949"/>
              <a:gd name="connsiteX2dup0" fmla="*/ 1931928 w 1931928"/>
              <a:gd name="connsiteY2dup0" fmla="*/ 0 h 415949"/>
              <a:gd name="connsiteX3dup0" fmla="*/ 1928491 w 1931928"/>
              <a:gd name="connsiteY3dup0" fmla="*/ 409074 h 415949"/>
              <a:gd name="connsiteX4dup0" fmla="*/ 0 w 1931928"/>
              <a:gd name="connsiteY4dup0" fmla="*/ 415949 h 415949"/>
              <a:gd name="connsiteX0dup0dup1" fmla="*/ 0 w 1942241"/>
              <a:gd name="connsiteY0dup0dup1" fmla="*/ 419386 h 419386"/>
              <a:gd name="connsiteX1dup0dup1" fmla="*/ 202818 w 1942241"/>
              <a:gd name="connsiteY1dup0dup1" fmla="*/ 0 h 419386"/>
              <a:gd name="connsiteX2dup0dup1" fmla="*/ 1942241 w 1942241"/>
              <a:gd name="connsiteY2dup0dup1" fmla="*/ 0 h 419386"/>
              <a:gd name="connsiteX3dup0dup1" fmla="*/ 1938804 w 1942241"/>
              <a:gd name="connsiteY3dup0dup1" fmla="*/ 409074 h 419386"/>
              <a:gd name="connsiteX4dup0dup1" fmla="*/ 0 w 1942241"/>
              <a:gd name="connsiteY4dup0dup1" fmla="*/ 419386 h 419386"/>
              <a:gd name="connsiteX0dup0dup1dup2" fmla="*/ 0 w 1942743"/>
              <a:gd name="connsiteY0dup0dup1dup2" fmla="*/ 419386 h 419960"/>
              <a:gd name="connsiteX1dup0dup1dup2" fmla="*/ 202818 w 1942743"/>
              <a:gd name="connsiteY1dup0dup1dup2" fmla="*/ 0 h 419960"/>
              <a:gd name="connsiteX2dup0dup1dup2" fmla="*/ 1942241 w 1942743"/>
              <a:gd name="connsiteY2dup0dup1dup2" fmla="*/ 0 h 419960"/>
              <a:gd name="connsiteX3dup0dup1dup2" fmla="*/ 1942433 w 1942743"/>
              <a:gd name="connsiteY3dup0dup1dup2" fmla="*/ 419960 h 419960"/>
              <a:gd name="connsiteX4dup0dup1dup2" fmla="*/ 0 w 1942743"/>
              <a:gd name="connsiteY4dup0dup1dup2" fmla="*/ 419386 h 419960"/>
            </a:gdLst>
            <a:ahLst/>
            <a:cxnLst>
              <a:cxn ang="0">
                <a:pos x="connsiteX0dup0dup1dup2" y="connsiteY0dup0dup1dup2"/>
              </a:cxn>
              <a:cxn ang="0">
                <a:pos x="connsiteX1dup0dup1dup2" y="connsiteY1dup0dup1dup2"/>
              </a:cxn>
              <a:cxn ang="0">
                <a:pos x="connsiteX2dup0dup1dup2" y="connsiteY2dup0dup1dup2"/>
              </a:cxn>
              <a:cxn ang="0">
                <a:pos x="connsiteX3dup0dup1dup2" y="connsiteY3dup0dup1dup2"/>
              </a:cxn>
              <a:cxn ang="0">
                <a:pos x="connsiteX4dup0dup1dup2" y="connsiteY4dup0dup1dup2"/>
              </a:cxn>
            </a:cxnLst>
            <a:rect l="l" t="t" r="r" b="b"/>
            <a:pathLst>
              <a:path w="1942743" h="419960">
                <a:moveTo>
                  <a:pt x="0" y="419386"/>
                </a:moveTo>
                <a:lnTo>
                  <a:pt x="202818" y="0"/>
                </a:lnTo>
                <a:lnTo>
                  <a:pt x="1942241" y="0"/>
                </a:lnTo>
                <a:cubicBezTo>
                  <a:pt x="1941095" y="136358"/>
                  <a:pt x="1943579" y="283602"/>
                  <a:pt x="1942433" y="419960"/>
                </a:cubicBezTo>
                <a:lnTo>
                  <a:pt x="0" y="4193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Placeholder 1">
            <a:extLst>
              <a:ext uri="{FF2B5EF4-FFF2-40B4-BE49-F238E27FC236}">
                <a16:creationId xmlns:a16="http://schemas.microsoft.com/office/drawing/2014/main" xmlns="" id="{56230C22-A23B-0949-9546-952AB0B73DE7}"/>
              </a:ext>
            </a:extLst>
          </p:cNvPr>
          <p:cNvSpPr>
            <a:spLocks noGrp="1"/>
          </p:cNvSpPr>
          <p:nvPr>
            <p:ph type="title"/>
          </p:nvPr>
        </p:nvSpPr>
        <p:spPr>
          <a:xfrm>
            <a:off x="471487" y="404380"/>
            <a:ext cx="8154353" cy="748246"/>
          </a:xfrm>
          <a:prstGeom prst="rect">
            <a:avLst/>
          </a:prstGeom>
        </p:spPr>
        <p:txBody>
          <a:bodyPr vert="horz" lIns="91440" tIns="45720" rIns="91440" bIns="45720" rtlCol="0" anchor="ctr">
            <a:normAutofit/>
          </a:bodyPr>
          <a:lstStyle/>
          <a:p>
            <a:r>
              <a:rPr lang="en-US"/>
              <a:t>Click to edit Master title style</a:t>
            </a:r>
          </a:p>
        </p:txBody>
      </p:sp>
      <p:sp>
        <p:nvSpPr>
          <p:cNvPr id="11" name="Text Placeholder 2">
            <a:extLst>
              <a:ext uri="{FF2B5EF4-FFF2-40B4-BE49-F238E27FC236}">
                <a16:creationId xmlns:a16="http://schemas.microsoft.com/office/drawing/2014/main" xmlns="" id="{7FE6701C-DD66-F845-B6E3-8705A75FFE4E}"/>
              </a:ext>
            </a:extLst>
          </p:cNvPr>
          <p:cNvSpPr>
            <a:spLocks noGrp="1"/>
          </p:cNvSpPr>
          <p:nvPr>
            <p:ph type="body" idx="1"/>
          </p:nvPr>
        </p:nvSpPr>
        <p:spPr>
          <a:xfrm>
            <a:off x="471487" y="1561674"/>
            <a:ext cx="8154353"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xmlns="" id="{E3AE2334-C67B-3841-8B6B-0DF8D51B40B6}"/>
              </a:ext>
            </a:extLst>
          </p:cNvPr>
          <p:cNvPicPr>
            <a:picLocks noChangeAspect="1"/>
          </p:cNvPicPr>
          <p:nvPr userDrawn="1"/>
        </p:nvPicPr>
        <p:blipFill>
          <a:blip r:embed="rId18"/>
          <a:srcRect/>
          <a:stretch>
            <a:fillRect/>
          </a:stretch>
        </p:blipFill>
        <p:spPr>
          <a:xfrm>
            <a:off x="5692277" y="5109869"/>
            <a:ext cx="3132465" cy="2953001"/>
          </a:xfrm>
          <a:prstGeom prst="rect">
            <a:avLst/>
          </a:prstGeom>
        </p:spPr>
      </p:pic>
    </p:spTree>
    <p:extLst>
      <p:ext uri="{BB962C8B-B14F-4D97-AF65-F5344CB8AC3E}">
        <p14:creationId xmlns:p14="http://schemas.microsoft.com/office/powerpoint/2010/main" val="288080368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iming>
    <p:tnLst>
      <p:par>
        <p:cTn xmlns:p14="http://schemas.microsoft.com/office/powerpoint/2010/main" id="1" dur="indefinite" restart="never" nodeType="tmRoot"/>
      </p:par>
    </p:tnLst>
  </p:timing>
  <p:txStyles>
    <p:titleStyle>
      <a:lvl1pPr algn="l" defTabSz="685800" rtl="0" eaLnBrk="1" latinLnBrk="0" hangingPunct="1">
        <a:lnSpc>
          <a:spcPct val="90000"/>
        </a:lnSpc>
        <a:spcBef>
          <a:spcPct val="0"/>
        </a:spcBef>
        <a:buNone/>
        <a:defRPr sz="2400" kern="1200">
          <a:solidFill>
            <a:schemeClr val="tx1"/>
          </a:solidFill>
          <a:latin typeface="+mn-lt"/>
          <a:ea typeface="+mj-ea"/>
          <a:cs typeface="+mj-cs"/>
        </a:defRPr>
      </a:lvl1pPr>
    </p:titleStyle>
    <p:bodyStyle>
      <a:lvl1pPr marL="171450" indent="-171450" algn="l" defTabSz="685800" rtl="0" eaLnBrk="1" latinLnBrk="0" hangingPunct="1">
        <a:lnSpc>
          <a:spcPct val="90000"/>
        </a:lnSpc>
        <a:spcBef>
          <a:spcPts val="750"/>
        </a:spcBef>
        <a:buFontTx/>
        <a:buBlip>
          <a:blip r:embed="rId19"/>
        </a:buBlip>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Tx/>
        <a:buBlip>
          <a:blip r:embed="rId19"/>
        </a:buBlip>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Tx/>
        <a:buBlip>
          <a:blip r:embed="rId19"/>
        </a:buBlip>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Tx/>
        <a:buBlip>
          <a:blip r:embed="rId19"/>
        </a:buBlip>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Tx/>
        <a:buBlip>
          <a:blip r:embed="rId19"/>
        </a:buBlip>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Nicholas.Walser@gateleylegal.com" TargetMode="Externa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146D4CD7-2DB0-524F-B4EE-B87E8F8A4E2F}"/>
              </a:ext>
            </a:extLst>
          </p:cNvPr>
          <p:cNvSpPr>
            <a:spLocks noGrp="1"/>
          </p:cNvSpPr>
          <p:nvPr>
            <p:ph type="body" sz="quarter" idx="10"/>
          </p:nvPr>
        </p:nvSpPr>
        <p:spPr>
          <a:xfrm>
            <a:off x="451582" y="1966672"/>
            <a:ext cx="7767744" cy="843978"/>
          </a:xfrm>
        </p:spPr>
        <p:txBody>
          <a:bodyPr/>
          <a:lstStyle/>
          <a:p>
            <a:r>
              <a:rPr lang="en-US" sz="2800"/>
              <a:t>ASSOCIATION</a:t>
            </a:r>
            <a:r>
              <a:rPr lang="en-US"/>
              <a:t> </a:t>
            </a:r>
            <a:r>
              <a:rPr lang="en-US" sz="2800"/>
              <a:t>FRANCAISE DU DROIT MARITIME – ASSEMBLEE DU 20.01.2022</a:t>
            </a:r>
          </a:p>
        </p:txBody>
      </p:sp>
      <p:sp>
        <p:nvSpPr>
          <p:cNvPr id="3" name="Text Placeholder 2">
            <a:extLst>
              <a:ext uri="{FF2B5EF4-FFF2-40B4-BE49-F238E27FC236}">
                <a16:creationId xmlns:a16="http://schemas.microsoft.com/office/drawing/2014/main" xmlns="" id="{5D7967C2-74A2-AA41-B0D0-A2C99C9C38F7}"/>
              </a:ext>
            </a:extLst>
          </p:cNvPr>
          <p:cNvSpPr>
            <a:spLocks noGrp="1"/>
          </p:cNvSpPr>
          <p:nvPr>
            <p:ph type="body" sz="quarter" idx="11"/>
          </p:nvPr>
        </p:nvSpPr>
        <p:spPr>
          <a:xfrm>
            <a:off x="547903" y="4451745"/>
            <a:ext cx="3127375" cy="843978"/>
          </a:xfrm>
        </p:spPr>
        <p:txBody>
          <a:bodyPr>
            <a:normAutofit fontScale="92500" lnSpcReduction="10000"/>
          </a:bodyPr>
          <a:lstStyle/>
          <a:p>
            <a:r>
              <a:rPr lang="en-US"/>
              <a:t>Nicholas Walser</a:t>
            </a:r>
          </a:p>
          <a:p>
            <a:r>
              <a:rPr lang="en-US"/>
              <a:t>Partner, Gateley Legal, Londres</a:t>
            </a:r>
          </a:p>
        </p:txBody>
      </p:sp>
      <p:sp>
        <p:nvSpPr>
          <p:cNvPr id="4" name="Text Placeholder 3">
            <a:extLst>
              <a:ext uri="{FF2B5EF4-FFF2-40B4-BE49-F238E27FC236}">
                <a16:creationId xmlns:a16="http://schemas.microsoft.com/office/drawing/2014/main" xmlns="" id="{DA8DBEB3-A9FA-554A-852C-CB6EE4DA9145}"/>
              </a:ext>
            </a:extLst>
          </p:cNvPr>
          <p:cNvSpPr>
            <a:spLocks noGrp="1"/>
          </p:cNvSpPr>
          <p:nvPr>
            <p:ph type="body" sz="quarter" idx="12"/>
          </p:nvPr>
        </p:nvSpPr>
        <p:spPr>
          <a:xfrm>
            <a:off x="498723" y="3333761"/>
            <a:ext cx="6447392" cy="843978"/>
          </a:xfrm>
        </p:spPr>
        <p:txBody>
          <a:bodyPr/>
          <a:lstStyle/>
          <a:p>
            <a:r>
              <a:rPr lang="en-US"/>
              <a:t>TRANSPORT MARITIME, NAVIGABILITE ET NAVIGATION</a:t>
            </a:r>
          </a:p>
        </p:txBody>
      </p:sp>
    </p:spTree>
    <p:extLst>
      <p:ext uri="{BB962C8B-B14F-4D97-AF65-F5344CB8AC3E}">
        <p14:creationId xmlns:p14="http://schemas.microsoft.com/office/powerpoint/2010/main" val="38675778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water, outdoor, boat, traveling&#10;&#10;Description automatically generated">
            <a:extLst>
              <a:ext uri="{FF2B5EF4-FFF2-40B4-BE49-F238E27FC236}">
                <a16:creationId xmlns:a16="http://schemas.microsoft.com/office/drawing/2014/main" xmlns="" id="{A38D6D18-782D-4C35-9ED8-8BE8D03E6483}"/>
              </a:ext>
            </a:extLst>
          </p:cNvPr>
          <p:cNvPicPr>
            <a:picLocks noChangeAspect="1"/>
          </p:cNvPicPr>
          <p:nvPr/>
        </p:nvPicPr>
        <p:blipFill>
          <a:blip r:embed="rId3"/>
          <a:srcRect/>
          <a:stretch>
            <a:fillRect/>
          </a:stretch>
        </p:blipFill>
        <p:spPr>
          <a:xfrm>
            <a:off x="-436089" y="-48002"/>
            <a:ext cx="9580090" cy="6389919"/>
          </a:xfrm>
          <a:prstGeom prst="rect">
            <a:avLst/>
          </a:prstGeom>
        </p:spPr>
      </p:pic>
      <p:sp>
        <p:nvSpPr>
          <p:cNvPr id="3" name="Freeform 2">
            <a:extLst>
              <a:ext uri="{FF2B5EF4-FFF2-40B4-BE49-F238E27FC236}">
                <a16:creationId xmlns:a16="http://schemas.microsoft.com/office/drawing/2014/main" xmlns="" id="{C1E9A70E-EF8A-FD44-B6E6-8EF6DCCE2CE7}"/>
              </a:ext>
            </a:extLst>
          </p:cNvPr>
          <p:cNvSpPr/>
          <p:nvPr/>
        </p:nvSpPr>
        <p:spPr>
          <a:xfrm rot="10800000">
            <a:off x="-495760" y="-48001"/>
            <a:ext cx="6230133" cy="10705246"/>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tx1"/>
          </a:solidFill>
          <a:ln w="127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rial" panose="020B0604020202020204"/>
            </a:endParaRPr>
          </a:p>
        </p:txBody>
      </p:sp>
      <p:sp>
        <p:nvSpPr>
          <p:cNvPr id="4" name="Title 1">
            <a:extLst>
              <a:ext uri="{FF2B5EF4-FFF2-40B4-BE49-F238E27FC236}">
                <a16:creationId xmlns:a16="http://schemas.microsoft.com/office/drawing/2014/main" xmlns="" id="{0F8C94AA-455E-2F4C-8A04-5A9C044B5321}"/>
              </a:ext>
            </a:extLst>
          </p:cNvPr>
          <p:cNvSpPr txBox="1"/>
          <p:nvPr/>
        </p:nvSpPr>
        <p:spPr>
          <a:xfrm>
            <a:off x="390444" y="516082"/>
            <a:ext cx="4611324" cy="567026"/>
          </a:xfrm>
          <a:prstGeom prst="rect">
            <a:avLst/>
          </a:prstGeom>
        </p:spPr>
        <p:txBody>
          <a:bodyPr anchor="t">
            <a:normAutofit fontScale="85000" lnSpcReduction="10000"/>
          </a:bodyPr>
          <a:lstStyle>
            <a:lvl1pPr algn="l" defTabSz="914400" rtl="0" eaLnBrk="1" latinLnBrk="0" hangingPunct="1">
              <a:lnSpc>
                <a:spcPts val="5000"/>
              </a:lnSpc>
              <a:spcBef>
                <a:spcPct val="0"/>
              </a:spcBef>
              <a:buNone/>
              <a:defRPr sz="5400" b="1" i="0" kern="1200" baseline="0">
                <a:solidFill>
                  <a:schemeClr val="accent2"/>
                </a:solidFill>
                <a:latin typeface="+mj-lt"/>
                <a:ea typeface="+mj-ea"/>
                <a:cs typeface="Times New Roman" panose="02020603050405020304" pitchFamily="18" charset="0"/>
              </a:defRPr>
            </a:lvl1pPr>
          </a:lstStyle>
          <a:p>
            <a:pPr defTabSz="685800">
              <a:lnSpc>
                <a:spcPts val="3750"/>
              </a:lnSpc>
            </a:pPr>
            <a:r>
              <a:rPr lang="en-US" sz="3600" i="0"/>
              <a:t>“CMA CGM LIBRA”</a:t>
            </a:r>
            <a:endParaRPr lang="en-US" sz="3300" i="1">
              <a:solidFill>
                <a:srgbClr val="FBDD40"/>
              </a:solidFill>
              <a:latin typeface="Times New Roman" panose="02020603050405020304"/>
            </a:endParaRPr>
          </a:p>
        </p:txBody>
      </p:sp>
      <p:sp>
        <p:nvSpPr>
          <p:cNvPr id="12" name="TextBox 11">
            <a:extLst>
              <a:ext uri="{FF2B5EF4-FFF2-40B4-BE49-F238E27FC236}">
                <a16:creationId xmlns:a16="http://schemas.microsoft.com/office/drawing/2014/main" xmlns="" id="{D86C3EBC-5074-B742-85BF-E4CF8413A0E0}"/>
              </a:ext>
            </a:extLst>
          </p:cNvPr>
          <p:cNvSpPr txBox="1"/>
          <p:nvPr/>
        </p:nvSpPr>
        <p:spPr>
          <a:xfrm>
            <a:off x="876298" y="2733241"/>
            <a:ext cx="2552702" cy="954107"/>
          </a:xfrm>
          <a:prstGeom prst="rect">
            <a:avLst/>
          </a:prstGeom>
          <a:noFill/>
        </p:spPr>
        <p:txBody>
          <a:bodyPr wrap="square" rtlCol="0">
            <a:spAutoFit/>
          </a:bodyPr>
          <a:lstStyle/>
          <a:p>
            <a:r>
              <a:rPr lang="en-US" sz="1400"/>
              <a:t>ARRÊT DE LA COUR SUPRÊME DU ROYAUME UNI</a:t>
            </a:r>
          </a:p>
          <a:p>
            <a:r>
              <a:rPr lang="en-US" sz="1400"/>
              <a:t>DU 10 NOVEMBRE 2021</a:t>
            </a:r>
          </a:p>
        </p:txBody>
      </p:sp>
      <p:sp>
        <p:nvSpPr>
          <p:cNvPr id="2" name="TextBox 1">
            <a:extLst>
              <a:ext uri="{FF2B5EF4-FFF2-40B4-BE49-F238E27FC236}">
                <a16:creationId xmlns:a16="http://schemas.microsoft.com/office/drawing/2014/main" xmlns="" id="{111FA70F-7A11-4D42-BDEB-EEF532B29944}"/>
              </a:ext>
            </a:extLst>
          </p:cNvPr>
          <p:cNvSpPr txBox="1"/>
          <p:nvPr/>
        </p:nvSpPr>
        <p:spPr>
          <a:xfrm>
            <a:off x="705080" y="1542361"/>
            <a:ext cx="3657600" cy="923330"/>
          </a:xfrm>
          <a:prstGeom prst="rect">
            <a:avLst/>
          </a:prstGeom>
          <a:noFill/>
        </p:spPr>
        <p:txBody>
          <a:bodyPr wrap="square" rtlCol="0">
            <a:spAutoFit/>
          </a:bodyPr>
          <a:lstStyle/>
          <a:p>
            <a:r>
              <a:rPr lang="en-US">
                <a:solidFill>
                  <a:schemeClr val="bg1"/>
                </a:solidFill>
              </a:rPr>
              <a:t>ARRÊT DE LA COUR SUPRÊME DU ROYAUME UNI</a:t>
            </a:r>
          </a:p>
          <a:p>
            <a:r>
              <a:rPr lang="en-US">
                <a:solidFill>
                  <a:schemeClr val="bg1"/>
                </a:solidFill>
              </a:rPr>
              <a:t>DU 10 NOVEMBRE 2021</a:t>
            </a:r>
          </a:p>
        </p:txBody>
      </p:sp>
    </p:spTree>
    <p:extLst>
      <p:ext uri="{BB962C8B-B14F-4D97-AF65-F5344CB8AC3E}">
        <p14:creationId xmlns:p14="http://schemas.microsoft.com/office/powerpoint/2010/main" val="13887815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2C7901-893A-C741-9F95-B65A32E1D99D}"/>
              </a:ext>
            </a:extLst>
          </p:cNvPr>
          <p:cNvSpPr>
            <a:spLocks noGrp="1"/>
          </p:cNvSpPr>
          <p:nvPr>
            <p:ph type="title"/>
          </p:nvPr>
        </p:nvSpPr>
        <p:spPr/>
        <p:txBody>
          <a:bodyPr/>
          <a:lstStyle/>
          <a:p>
            <a:r>
              <a:rPr lang="en-US"/>
              <a:t>RÉSUMÉ DES FAITS ET DU LITIGE</a:t>
            </a:r>
          </a:p>
        </p:txBody>
      </p:sp>
      <p:sp>
        <p:nvSpPr>
          <p:cNvPr id="3" name="Content Placeholder 2">
            <a:extLst>
              <a:ext uri="{FF2B5EF4-FFF2-40B4-BE49-F238E27FC236}">
                <a16:creationId xmlns:a16="http://schemas.microsoft.com/office/drawing/2014/main" xmlns="" id="{BD6201B1-5AF4-334E-8509-66956FD3090B}"/>
              </a:ext>
            </a:extLst>
          </p:cNvPr>
          <p:cNvSpPr>
            <a:spLocks noGrp="1"/>
          </p:cNvSpPr>
          <p:nvPr>
            <p:ph idx="1"/>
          </p:nvPr>
        </p:nvSpPr>
        <p:spPr>
          <a:xfrm>
            <a:off x="628650" y="1561674"/>
            <a:ext cx="8283996" cy="4351338"/>
          </a:xfrm>
        </p:spPr>
        <p:txBody>
          <a:bodyPr/>
          <a:lstStyle/>
          <a:p>
            <a:pPr marL="0" marR="0" algn="l">
              <a:spcBef>
                <a:spcPts val="600"/>
              </a:spcBef>
              <a:spcAft>
                <a:spcPts val="600"/>
              </a:spcAft>
            </a:pPr>
            <a:r>
              <a:rPr lang="en-GB" sz="1800">
                <a:effectLst/>
                <a:latin typeface="Arial" panose="020B0604020202020204" pitchFamily="34" charset="0"/>
                <a:ea typeface="Calibri" panose="020F0502020204030204" pitchFamily="34" charset="0"/>
              </a:rPr>
              <a:t>Echouage du CMA CGM LIBRA en quittant le port de Xiamen en Mai 2011</a:t>
            </a:r>
          </a:p>
          <a:p>
            <a:pPr marL="0" marR="0" algn="l">
              <a:spcBef>
                <a:spcPts val="600"/>
              </a:spcBef>
              <a:spcAft>
                <a:spcPts val="600"/>
              </a:spcAft>
            </a:pPr>
            <a:r>
              <a:rPr lang="en-GB" sz="1800">
                <a:effectLst/>
                <a:latin typeface="Arial" panose="020B0604020202020204" pitchFamily="34" charset="0"/>
                <a:ea typeface="Calibri" panose="020F0502020204030204" pitchFamily="34" charset="0"/>
              </a:rPr>
              <a:t>Déclaration d’Avarie Commune – frais de sauvetage etc</a:t>
            </a:r>
          </a:p>
          <a:p>
            <a:pPr marL="0" marR="0" algn="l">
              <a:spcBef>
                <a:spcPts val="600"/>
              </a:spcBef>
              <a:spcAft>
                <a:spcPts val="600"/>
              </a:spcAft>
            </a:pPr>
            <a:r>
              <a:rPr lang="en-GB" sz="1800">
                <a:effectLst/>
                <a:latin typeface="Arial" panose="020B0604020202020204" pitchFamily="34" charset="0"/>
                <a:ea typeface="Calibri" panose="020F0502020204030204" pitchFamily="34" charset="0"/>
              </a:rPr>
              <a:t>Contributions de cargaison: US$13 millions</a:t>
            </a:r>
          </a:p>
          <a:p>
            <a:pPr marL="0" marR="0" algn="l">
              <a:spcBef>
                <a:spcPts val="600"/>
              </a:spcBef>
              <a:spcAft>
                <a:spcPts val="600"/>
              </a:spcAft>
            </a:pPr>
            <a:r>
              <a:rPr lang="en-GB" sz="1800">
                <a:effectLst/>
                <a:latin typeface="Arial" panose="020B0604020202020204" pitchFamily="34" charset="0"/>
                <a:ea typeface="Calibri" panose="020F0502020204030204" pitchFamily="34" charset="0"/>
              </a:rPr>
              <a:t>Contesté par certains intérêts cargaison: litige sur US$800,000</a:t>
            </a:r>
          </a:p>
          <a:p>
            <a:pPr marL="0" marR="0" algn="l">
              <a:spcBef>
                <a:spcPts val="600"/>
              </a:spcBef>
              <a:spcAft>
                <a:spcPts val="600"/>
              </a:spcAft>
            </a:pPr>
            <a:r>
              <a:rPr lang="en-GB" sz="1800">
                <a:effectLst/>
                <a:latin typeface="Arial" panose="020B0604020202020204" pitchFamily="34" charset="0"/>
                <a:ea typeface="Calibri" panose="020F0502020204030204" pitchFamily="34" charset="0"/>
              </a:rPr>
              <a:t>Innavigabilité ou faute nautique?</a:t>
            </a:r>
          </a:p>
          <a:p>
            <a:pPr marL="0" marR="0" algn="l">
              <a:spcBef>
                <a:spcPts val="600"/>
              </a:spcBef>
              <a:spcAft>
                <a:spcPts val="600"/>
              </a:spcAft>
            </a:pPr>
            <a:r>
              <a:rPr lang="en-GB" sz="1800">
                <a:effectLst/>
                <a:latin typeface="Arial" panose="020B0604020202020204" pitchFamily="34" charset="0"/>
                <a:ea typeface="Calibri" panose="020F0502020204030204" pitchFamily="34" charset="0"/>
              </a:rPr>
              <a:t>Négligence dans la planification du passage rendait le navire innavigable</a:t>
            </a:r>
          </a:p>
          <a:p>
            <a:pPr marL="0" marR="0" algn="l">
              <a:spcBef>
                <a:spcPts val="600"/>
              </a:spcBef>
              <a:spcAft>
                <a:spcPts val="600"/>
              </a:spcAft>
            </a:pPr>
            <a:r>
              <a:rPr lang="en-GB">
                <a:latin typeface="Arial" panose="020B0604020202020204" pitchFamily="34" charset="0"/>
                <a:ea typeface="Calibri" panose="020F0502020204030204" pitchFamily="34" charset="0"/>
              </a:rPr>
              <a:t>Décision en faveur des intérêts cargaison</a:t>
            </a:r>
            <a:r>
              <a:rPr lang="en-GB" sz="1800">
                <a:effectLst/>
                <a:latin typeface="Arial" panose="020B0604020202020204" pitchFamily="34" charset="0"/>
                <a:ea typeface="Calibri" panose="020F0502020204030204" pitchFamily="34" charset="0"/>
              </a:rPr>
              <a:t> </a:t>
            </a:r>
          </a:p>
          <a:p>
            <a:pPr marL="0" indent="0">
              <a:buNone/>
            </a:pPr>
            <a:endParaRPr lang="en-US"/>
          </a:p>
        </p:txBody>
      </p:sp>
    </p:spTree>
    <p:extLst>
      <p:ext uri="{BB962C8B-B14F-4D97-AF65-F5344CB8AC3E}">
        <p14:creationId xmlns:p14="http://schemas.microsoft.com/office/powerpoint/2010/main" val="423437575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BAB89A-5680-4AA9-9A18-69E1C7AF2C87}"/>
              </a:ext>
            </a:extLst>
          </p:cNvPr>
          <p:cNvSpPr>
            <a:spLocks noGrp="1"/>
          </p:cNvSpPr>
          <p:nvPr>
            <p:ph type="title"/>
          </p:nvPr>
        </p:nvSpPr>
        <p:spPr/>
        <p:txBody>
          <a:bodyPr/>
          <a:lstStyle/>
          <a:p>
            <a:r>
              <a:rPr lang="en-GB"/>
              <a:t>PRINCIPES DE BASE : REGLES DE LA HAYE</a:t>
            </a:r>
          </a:p>
        </p:txBody>
      </p:sp>
      <p:sp>
        <p:nvSpPr>
          <p:cNvPr id="3" name="Content Placeholder 2">
            <a:extLst>
              <a:ext uri="{FF2B5EF4-FFF2-40B4-BE49-F238E27FC236}">
                <a16:creationId xmlns:a16="http://schemas.microsoft.com/office/drawing/2014/main" xmlns="" id="{2905A1B7-4BA4-4615-9AA9-D028A750FEEE}"/>
              </a:ext>
            </a:extLst>
          </p:cNvPr>
          <p:cNvSpPr>
            <a:spLocks noGrp="1"/>
          </p:cNvSpPr>
          <p:nvPr>
            <p:ph idx="1"/>
          </p:nvPr>
        </p:nvSpPr>
        <p:spPr>
          <a:xfrm>
            <a:off x="457200" y="1529556"/>
            <a:ext cx="7886700" cy="4351338"/>
          </a:xfrm>
        </p:spPr>
        <p:txBody>
          <a:bodyPr>
            <a:noAutofit/>
          </a:bodyPr>
          <a:lstStyle/>
          <a:p>
            <a:r>
              <a:rPr lang="en-GB" sz="1400" b="1"/>
              <a:t>ARTICLE III r.1</a:t>
            </a:r>
          </a:p>
          <a:p>
            <a:r>
              <a:rPr lang="en-GB" sz="1400"/>
              <a:t>The carrier shall be bound before and at the beginning of the voyage to exercise due diligence to:</a:t>
            </a:r>
          </a:p>
          <a:p>
            <a:pPr marL="0" indent="0">
              <a:buNone/>
            </a:pPr>
            <a:r>
              <a:rPr lang="en-GB" sz="1400"/>
              <a:t>	(a) make the ship seaworthy</a:t>
            </a:r>
          </a:p>
          <a:p>
            <a:pPr marL="0" indent="0">
              <a:buNone/>
            </a:pPr>
            <a:r>
              <a:rPr lang="en-GB" sz="1400"/>
              <a:t> 	(b) properly man, equip and supply the ship</a:t>
            </a:r>
          </a:p>
          <a:p>
            <a:pPr marL="0" indent="0">
              <a:buNone/>
            </a:pPr>
            <a:r>
              <a:rPr lang="en-GB" sz="1400"/>
              <a:t>	……</a:t>
            </a:r>
          </a:p>
          <a:p>
            <a:r>
              <a:rPr lang="en-GB" sz="1400" b="1"/>
              <a:t>ARTICLE IV r.2</a:t>
            </a:r>
          </a:p>
          <a:p>
            <a:r>
              <a:rPr lang="en-GB" sz="1400"/>
              <a:t>Neither the carrier nor the ship shall be responsible for loss or damage arising or resulting from:</a:t>
            </a:r>
          </a:p>
          <a:p>
            <a:pPr marL="0" indent="0">
              <a:buNone/>
            </a:pPr>
            <a:r>
              <a:rPr lang="en-GB" sz="1400"/>
              <a:t>	(a) Act, neglect or default of the master, mariner, pilot, or the servants 	of the carrier in 	the navigation or in the management of the ship.</a:t>
            </a:r>
          </a:p>
          <a:p>
            <a:pPr marL="0" indent="0">
              <a:buNone/>
            </a:pPr>
            <a:endParaRPr lang="en-GB" sz="1400"/>
          </a:p>
          <a:p>
            <a:r>
              <a:rPr lang="en-GB" sz="1400" b="1" i="1"/>
              <a:t>Maxine Footwear Co Ltd v Canadian Government Merchant Marine </a:t>
            </a:r>
            <a:r>
              <a:rPr lang="en-GB" sz="1400" i="1"/>
              <a:t>[1959] AC 589:</a:t>
            </a:r>
          </a:p>
          <a:p>
            <a:r>
              <a:rPr lang="en-GB" sz="1400" i="1"/>
              <a:t>“Article III rule 1 is an overriding obligation.  If it is not fulfilled and the non-fulfilment causes the damage the immunities of Article IV cannot be relied on.”</a:t>
            </a:r>
          </a:p>
        </p:txBody>
      </p:sp>
    </p:spTree>
    <p:extLst>
      <p:ext uri="{BB962C8B-B14F-4D97-AF65-F5344CB8AC3E}">
        <p14:creationId xmlns:p14="http://schemas.microsoft.com/office/powerpoint/2010/main" val="410743891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549168-4581-49EF-8566-8E518B3B6B74}"/>
              </a:ext>
            </a:extLst>
          </p:cNvPr>
          <p:cNvSpPr>
            <a:spLocks noGrp="1"/>
          </p:cNvSpPr>
          <p:nvPr>
            <p:ph type="title"/>
          </p:nvPr>
        </p:nvSpPr>
        <p:spPr/>
        <p:txBody>
          <a:bodyPr/>
          <a:lstStyle/>
          <a:p>
            <a:r>
              <a:rPr lang="en-GB"/>
              <a:t>PRINCIPES DE BASE: JURISPRUDENCE</a:t>
            </a:r>
          </a:p>
        </p:txBody>
      </p:sp>
      <p:sp>
        <p:nvSpPr>
          <p:cNvPr id="3" name="Content Placeholder 2">
            <a:extLst>
              <a:ext uri="{FF2B5EF4-FFF2-40B4-BE49-F238E27FC236}">
                <a16:creationId xmlns:a16="http://schemas.microsoft.com/office/drawing/2014/main" xmlns="" id="{681D1246-7F1F-40AC-B1D3-3132045530D1}"/>
              </a:ext>
            </a:extLst>
          </p:cNvPr>
          <p:cNvSpPr>
            <a:spLocks noGrp="1"/>
          </p:cNvSpPr>
          <p:nvPr>
            <p:ph idx="1"/>
          </p:nvPr>
        </p:nvSpPr>
        <p:spPr/>
        <p:txBody>
          <a:bodyPr>
            <a:normAutofit fontScale="92500" lnSpcReduction="10000"/>
          </a:bodyPr>
          <a:lstStyle/>
          <a:p>
            <a:r>
              <a:rPr lang="en-GB" u="sng"/>
              <a:t>“The Prudent Owner Test”</a:t>
            </a:r>
          </a:p>
          <a:p>
            <a:pPr marL="0" indent="0">
              <a:buNone/>
            </a:pPr>
            <a:endParaRPr lang="en-GB" u="sng"/>
          </a:p>
          <a:p>
            <a:r>
              <a:rPr lang="en-GB"/>
              <a:t>Carver, Carriage of Goods by Sea (3</a:t>
            </a:r>
            <a:r>
              <a:rPr lang="en-GB" baseline="30000"/>
              <a:t>rd</a:t>
            </a:r>
            <a:r>
              <a:rPr lang="en-GB"/>
              <a:t> edition, 1900)</a:t>
            </a:r>
          </a:p>
          <a:p>
            <a:r>
              <a:rPr lang="en-GB" i="1"/>
              <a:t>“The duty to supply a seaworthy ship is not equivalent to a duty to provide one that is perfect, and such as cannot break down except under extraordinary peril. What is meant is that she must have </a:t>
            </a:r>
            <a:r>
              <a:rPr lang="en-GB" b="1" i="1"/>
              <a:t>that degree of fitness which an ordinary careful and prudent owner would require his vessel to have at the commencement of her voyage, having regard to all the probable circumstances of it.</a:t>
            </a:r>
          </a:p>
          <a:p>
            <a:r>
              <a:rPr lang="en-GB" i="1"/>
              <a:t>If the defect existed, the question to be put is, </a:t>
            </a:r>
            <a:r>
              <a:rPr lang="en-GB" b="1" i="1"/>
              <a:t>Would a prudent shipowner have required that it should be made good before sending his ship to sea, had he known of it?</a:t>
            </a:r>
            <a:r>
              <a:rPr lang="en-GB" i="1"/>
              <a:t> If he would, the ship was not seaworthy…”</a:t>
            </a:r>
          </a:p>
          <a:p>
            <a:endParaRPr lang="en-GB" i="1"/>
          </a:p>
          <a:p>
            <a:pPr marL="0" indent="0">
              <a:buNone/>
            </a:pPr>
            <a:endParaRPr lang="en-GB" i="1"/>
          </a:p>
          <a:p>
            <a:r>
              <a:rPr lang="en-GB"/>
              <a:t>McFadden v Blue Star Line [1905] 1 KB 697</a:t>
            </a:r>
          </a:p>
          <a:p>
            <a:endParaRPr lang="en-GB" sz="1600" i="1"/>
          </a:p>
          <a:p>
            <a:endParaRPr lang="en-GB" sz="1600" i="1"/>
          </a:p>
        </p:txBody>
      </p:sp>
    </p:spTree>
    <p:extLst>
      <p:ext uri="{BB962C8B-B14F-4D97-AF65-F5344CB8AC3E}">
        <p14:creationId xmlns:p14="http://schemas.microsoft.com/office/powerpoint/2010/main" val="33883978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B5BDDA-0B58-4746-A3B9-DBFC2A35990E}"/>
              </a:ext>
            </a:extLst>
          </p:cNvPr>
          <p:cNvSpPr>
            <a:spLocks noGrp="1"/>
          </p:cNvSpPr>
          <p:nvPr>
            <p:ph type="title"/>
          </p:nvPr>
        </p:nvSpPr>
        <p:spPr/>
        <p:txBody>
          <a:bodyPr/>
          <a:lstStyle/>
          <a:p>
            <a:r>
              <a:rPr lang="en-GB"/>
              <a:t>PRINCIPES DE BASE: JURISPRUDENCE (2)</a:t>
            </a:r>
          </a:p>
        </p:txBody>
      </p:sp>
      <p:sp>
        <p:nvSpPr>
          <p:cNvPr id="3" name="Content Placeholder 2">
            <a:extLst>
              <a:ext uri="{FF2B5EF4-FFF2-40B4-BE49-F238E27FC236}">
                <a16:creationId xmlns:a16="http://schemas.microsoft.com/office/drawing/2014/main" xmlns="" id="{3E19991E-C120-4D37-8B36-5D0A135995B7}"/>
              </a:ext>
            </a:extLst>
          </p:cNvPr>
          <p:cNvSpPr>
            <a:spLocks noGrp="1"/>
          </p:cNvSpPr>
          <p:nvPr>
            <p:ph idx="1"/>
          </p:nvPr>
        </p:nvSpPr>
        <p:spPr/>
        <p:txBody>
          <a:bodyPr/>
          <a:lstStyle/>
          <a:p>
            <a:r>
              <a:rPr lang="en-GB" u="sng"/>
              <a:t>Défauts de documentation</a:t>
            </a:r>
            <a:r>
              <a:rPr lang="en-GB"/>
              <a:t>:</a:t>
            </a:r>
          </a:p>
          <a:p>
            <a:r>
              <a:rPr lang="en-GB"/>
              <a:t>Absence de cartes nautiques, ou cartes qui ne sont pas mis à jour:</a:t>
            </a:r>
          </a:p>
          <a:p>
            <a:r>
              <a:rPr lang="en-GB" i="1"/>
              <a:t>Grand Champion Tankers v Norpipe A/S (The “Marion”) [1984] AC 563</a:t>
            </a:r>
          </a:p>
          <a:p>
            <a:endParaRPr lang="en-GB" i="1"/>
          </a:p>
          <a:p>
            <a:r>
              <a:rPr lang="en-GB" u="sng"/>
              <a:t>Obligation de diligence raisonnable est “non-delegable”</a:t>
            </a:r>
          </a:p>
          <a:p>
            <a:r>
              <a:rPr lang="en-GB" i="1"/>
              <a:t>Riverstone Meat Co v Lancashire Shipping (The “Muncaster Castle”) [1961] AC 807</a:t>
            </a:r>
          </a:p>
          <a:p>
            <a:r>
              <a:rPr lang="en-GB" i="1"/>
              <a:t>“The question … is whether the unseaworthiness is due to </a:t>
            </a:r>
            <a:r>
              <a:rPr lang="en-GB" b="1" i="1"/>
              <a:t>any lack of due diligence in those who have been implicated by the carriers in the work</a:t>
            </a:r>
            <a:r>
              <a:rPr lang="en-GB" i="1"/>
              <a:t> of keeping or making the vessel seaworthy.”</a:t>
            </a:r>
          </a:p>
        </p:txBody>
      </p:sp>
    </p:spTree>
    <p:extLst>
      <p:ext uri="{BB962C8B-B14F-4D97-AF65-F5344CB8AC3E}">
        <p14:creationId xmlns:p14="http://schemas.microsoft.com/office/powerpoint/2010/main" val="268543527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3EB8CAFD-A9BC-4BE4-B2A9-1B346AAFBC30}"/>
              </a:ext>
            </a:extLst>
          </p:cNvPr>
          <p:cNvPicPr>
            <a:picLocks noChangeAspect="1"/>
          </p:cNvPicPr>
          <p:nvPr/>
        </p:nvPicPr>
        <p:blipFill>
          <a:blip r:embed="rId2"/>
          <a:srcRect/>
          <a:stretch>
            <a:fillRect/>
          </a:stretch>
        </p:blipFill>
        <p:spPr>
          <a:xfrm>
            <a:off x="1570939" y="958395"/>
            <a:ext cx="8277910" cy="5518606"/>
          </a:xfrm>
          <a:prstGeom prst="rect">
            <a:avLst/>
          </a:prstGeom>
        </p:spPr>
      </p:pic>
      <p:sp>
        <p:nvSpPr>
          <p:cNvPr id="2" name="Title 1">
            <a:extLst>
              <a:ext uri="{FF2B5EF4-FFF2-40B4-BE49-F238E27FC236}">
                <a16:creationId xmlns:a16="http://schemas.microsoft.com/office/drawing/2014/main" xmlns="" id="{C3B0BF90-6402-43CF-A9ED-AEA63A9DF3F5}"/>
              </a:ext>
            </a:extLst>
          </p:cNvPr>
          <p:cNvSpPr>
            <a:spLocks noGrp="1"/>
          </p:cNvSpPr>
          <p:nvPr>
            <p:ph type="title"/>
          </p:nvPr>
        </p:nvSpPr>
        <p:spPr/>
        <p:txBody>
          <a:bodyPr/>
          <a:lstStyle/>
          <a:p>
            <a:r>
              <a:rPr lang="en-GB"/>
              <a:t>CONTEXTE FACTUEL – VOYAGE PLANNING</a:t>
            </a:r>
          </a:p>
        </p:txBody>
      </p:sp>
      <p:sp>
        <p:nvSpPr>
          <p:cNvPr id="5" name="Freeform 2">
            <a:extLst>
              <a:ext uri="{FF2B5EF4-FFF2-40B4-BE49-F238E27FC236}">
                <a16:creationId xmlns:a16="http://schemas.microsoft.com/office/drawing/2014/main" xmlns="" id="{329CBC3D-52A6-44D1-9F44-8CCA5FAD14BD}"/>
              </a:ext>
            </a:extLst>
          </p:cNvPr>
          <p:cNvSpPr/>
          <p:nvPr/>
        </p:nvSpPr>
        <p:spPr>
          <a:xfrm rot="10800000">
            <a:off x="-495760" y="-48001"/>
            <a:ext cx="6230133" cy="10705246"/>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noFill/>
          <a:ln w="127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rial" panose="020B0604020202020204"/>
            </a:endParaRPr>
          </a:p>
        </p:txBody>
      </p:sp>
      <p:sp>
        <p:nvSpPr>
          <p:cNvPr id="6" name="Freeform 2">
            <a:extLst>
              <a:ext uri="{FF2B5EF4-FFF2-40B4-BE49-F238E27FC236}">
                <a16:creationId xmlns:a16="http://schemas.microsoft.com/office/drawing/2014/main" xmlns="" id="{56F27D25-0231-4B48-9B0C-4025CCDA8338}"/>
              </a:ext>
            </a:extLst>
          </p:cNvPr>
          <p:cNvSpPr/>
          <p:nvPr/>
        </p:nvSpPr>
        <p:spPr>
          <a:xfrm rot="10800000">
            <a:off x="-495760" y="951691"/>
            <a:ext cx="6230133" cy="10705246"/>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noFill/>
          <a:ln w="127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rial" panose="020B0604020202020204"/>
            </a:endParaRPr>
          </a:p>
        </p:txBody>
      </p:sp>
      <p:sp>
        <p:nvSpPr>
          <p:cNvPr id="9" name="Freeform 2">
            <a:extLst>
              <a:ext uri="{FF2B5EF4-FFF2-40B4-BE49-F238E27FC236}">
                <a16:creationId xmlns:a16="http://schemas.microsoft.com/office/drawing/2014/main" xmlns="" id="{3B49C989-95A6-497E-91AE-9CEDB4D16679}"/>
              </a:ext>
            </a:extLst>
          </p:cNvPr>
          <p:cNvSpPr/>
          <p:nvPr/>
        </p:nvSpPr>
        <p:spPr>
          <a:xfrm rot="10800000">
            <a:off x="0" y="944988"/>
            <a:ext cx="6230133" cy="10705246"/>
          </a:xfrm>
          <a:custGeom>
            <a:avLst/>
            <a:gdLst>
              <a:gd name="connsiteX0" fmla="*/ 3058510 w 3058510"/>
              <a:gd name="connsiteY0" fmla="*/ 0 h 6169572"/>
              <a:gd name="connsiteX1" fmla="*/ 0 w 3058510"/>
              <a:gd name="connsiteY1" fmla="*/ 6169572 h 6169572"/>
              <a:gd name="connsiteX2" fmla="*/ 3058510 w 3058510"/>
              <a:gd name="connsiteY2" fmla="*/ 6169572 h 6169572"/>
              <a:gd name="connsiteX3" fmla="*/ 3058510 w 3058510"/>
              <a:gd name="connsiteY3" fmla="*/ 6064469 h 6169572"/>
              <a:gd name="connsiteX4" fmla="*/ 3058510 w 3058510"/>
              <a:gd name="connsiteY4" fmla="*/ 0 h 6169572"/>
              <a:gd name="connsiteX0dup0" fmla="*/ 3058510 w 3058510"/>
              <a:gd name="connsiteY0dup0" fmla="*/ 0 h 6249582"/>
              <a:gd name="connsiteX1dup0" fmla="*/ 0 w 3058510"/>
              <a:gd name="connsiteY1dup0" fmla="*/ 6249582 h 6249582"/>
              <a:gd name="connsiteX2dup0" fmla="*/ 3058510 w 3058510"/>
              <a:gd name="connsiteY2dup0" fmla="*/ 6249582 h 6249582"/>
              <a:gd name="connsiteX3dup0" fmla="*/ 3058510 w 3058510"/>
              <a:gd name="connsiteY3dup0" fmla="*/ 6144479 h 6249582"/>
              <a:gd name="connsiteX4dup0" fmla="*/ 3058510 w 3058510"/>
              <a:gd name="connsiteY4dup0" fmla="*/ 0 h 6249582"/>
            </a:gdLst>
            <a:ahLst/>
            <a:cxnLst>
              <a:cxn ang="0">
                <a:pos x="connsiteX0dup0" y="connsiteY0dup0"/>
              </a:cxn>
              <a:cxn ang="0">
                <a:pos x="connsiteX1dup0" y="connsiteY1dup0"/>
              </a:cxn>
              <a:cxn ang="0">
                <a:pos x="connsiteX2dup0" y="connsiteY2dup0"/>
              </a:cxn>
              <a:cxn ang="0">
                <a:pos x="connsiteX3dup0" y="connsiteY3dup0"/>
              </a:cxn>
              <a:cxn ang="0">
                <a:pos x="connsiteX4dup0" y="connsiteY4dup0"/>
              </a:cxn>
            </a:cxnLst>
            <a:rect l="l" t="t" r="r" b="b"/>
            <a:pathLst>
              <a:path w="3058510" h="6249582">
                <a:moveTo>
                  <a:pt x="3058510" y="0"/>
                </a:moveTo>
                <a:lnTo>
                  <a:pt x="0" y="6249582"/>
                </a:lnTo>
                <a:lnTo>
                  <a:pt x="3058510" y="6249582"/>
                </a:lnTo>
                <a:lnTo>
                  <a:pt x="3058510" y="6144479"/>
                </a:lnTo>
                <a:lnTo>
                  <a:pt x="3058510" y="0"/>
                </a:lnTo>
                <a:close/>
              </a:path>
            </a:pathLst>
          </a:custGeom>
          <a:solidFill>
            <a:schemeClr val="bg1"/>
          </a:solidFill>
          <a:ln w="127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rial" panose="020B0604020202020204"/>
            </a:endParaRPr>
          </a:p>
        </p:txBody>
      </p:sp>
      <p:sp>
        <p:nvSpPr>
          <p:cNvPr id="3" name="Content Placeholder 2">
            <a:extLst>
              <a:ext uri="{FF2B5EF4-FFF2-40B4-BE49-F238E27FC236}">
                <a16:creationId xmlns:a16="http://schemas.microsoft.com/office/drawing/2014/main" xmlns="" id="{FF8AA5BF-48D5-4011-8870-A09829010B76}"/>
              </a:ext>
            </a:extLst>
          </p:cNvPr>
          <p:cNvSpPr>
            <a:spLocks noGrp="1"/>
          </p:cNvSpPr>
          <p:nvPr>
            <p:ph idx="1"/>
          </p:nvPr>
        </p:nvSpPr>
        <p:spPr>
          <a:xfrm>
            <a:off x="348159" y="1453130"/>
            <a:ext cx="3590810" cy="4351338"/>
          </a:xfrm>
        </p:spPr>
        <p:txBody>
          <a:bodyPr>
            <a:normAutofit fontScale="85000" lnSpcReduction="10000"/>
          </a:bodyPr>
          <a:lstStyle/>
          <a:p>
            <a:pPr marL="0" indent="0">
              <a:buNone/>
            </a:pPr>
            <a:r>
              <a:rPr lang="en-GB" b="1" u="sng">
                <a:solidFill>
                  <a:srgbClr val="2B3B45"/>
                </a:solidFill>
              </a:rPr>
              <a:t>OMI RESOLUTION A.893(21) 25 Novembre 1999</a:t>
            </a:r>
          </a:p>
          <a:p>
            <a:pPr marL="0" indent="0">
              <a:buNone/>
            </a:pPr>
            <a:endParaRPr lang="en-GB" u="sng">
              <a:solidFill>
                <a:srgbClr val="2B3B45"/>
              </a:solidFill>
            </a:endParaRPr>
          </a:p>
          <a:p>
            <a:r>
              <a:rPr lang="en-GB">
                <a:solidFill>
                  <a:srgbClr val="2B3B45"/>
                </a:solidFill>
              </a:rPr>
              <a:t>“Guidelines for Voyage Planning”</a:t>
            </a:r>
          </a:p>
          <a:p>
            <a:r>
              <a:rPr lang="en-GB" i="1">
                <a:solidFill>
                  <a:srgbClr val="2B3B45"/>
                </a:solidFill>
              </a:rPr>
              <a:t>“The development of a plan for voyage or passage, as well as the close and continuous monitoring of the vessel’s progress and position during the execution of such a plan, are </a:t>
            </a:r>
            <a:r>
              <a:rPr lang="en-GB" b="1" i="1">
                <a:solidFill>
                  <a:srgbClr val="2B3B45"/>
                </a:solidFill>
              </a:rPr>
              <a:t>of essential importance for safety of life at sea, safety and efficiency of navigation</a:t>
            </a:r>
            <a:r>
              <a:rPr lang="en-GB" i="1">
                <a:solidFill>
                  <a:srgbClr val="2B3B45"/>
                </a:solidFill>
              </a:rPr>
              <a:t> and protection of the marine environment”</a:t>
            </a:r>
          </a:p>
          <a:p>
            <a:r>
              <a:rPr lang="en-GB">
                <a:solidFill>
                  <a:srgbClr val="2B3B45"/>
                </a:solidFill>
              </a:rPr>
              <a:t>4 Composantes:</a:t>
            </a:r>
          </a:p>
          <a:p>
            <a:pPr lvl="1"/>
            <a:r>
              <a:rPr lang="en-GB" sz="1600" i="1">
                <a:solidFill>
                  <a:srgbClr val="2B3B45"/>
                </a:solidFill>
              </a:rPr>
              <a:t>Évaluation</a:t>
            </a:r>
          </a:p>
          <a:p>
            <a:pPr lvl="1"/>
            <a:r>
              <a:rPr lang="en-GB" sz="1600" i="1">
                <a:solidFill>
                  <a:srgbClr val="2B3B45"/>
                </a:solidFill>
              </a:rPr>
              <a:t>Planification</a:t>
            </a:r>
          </a:p>
          <a:p>
            <a:pPr lvl="1"/>
            <a:r>
              <a:rPr lang="en-GB" sz="1600" i="1">
                <a:solidFill>
                  <a:srgbClr val="2B3B45"/>
                </a:solidFill>
              </a:rPr>
              <a:t>Exécution</a:t>
            </a:r>
          </a:p>
          <a:p>
            <a:pPr lvl="1"/>
            <a:r>
              <a:rPr lang="en-GB" sz="1600" i="1">
                <a:solidFill>
                  <a:srgbClr val="2B3B45"/>
                </a:solidFill>
              </a:rPr>
              <a:t>Surveillance</a:t>
            </a:r>
          </a:p>
          <a:p>
            <a:endParaRPr lang="en-GB" i="1">
              <a:solidFill>
                <a:schemeClr val="bg1"/>
              </a:solidFill>
            </a:endParaRPr>
          </a:p>
        </p:txBody>
      </p:sp>
    </p:spTree>
    <p:extLst>
      <p:ext uri="{BB962C8B-B14F-4D97-AF65-F5344CB8AC3E}">
        <p14:creationId xmlns:p14="http://schemas.microsoft.com/office/powerpoint/2010/main" val="79756771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950434-3EC7-44F9-9709-E6CC9577B4EC}"/>
              </a:ext>
            </a:extLst>
          </p:cNvPr>
          <p:cNvSpPr>
            <a:spLocks noGrp="1"/>
          </p:cNvSpPr>
          <p:nvPr>
            <p:ph type="title"/>
          </p:nvPr>
        </p:nvSpPr>
        <p:spPr/>
        <p:txBody>
          <a:bodyPr/>
          <a:lstStyle/>
          <a:p>
            <a:r>
              <a:rPr lang="en-GB"/>
              <a:t>CONTEXTE FACTUEL (2)</a:t>
            </a:r>
          </a:p>
        </p:txBody>
      </p:sp>
      <p:sp>
        <p:nvSpPr>
          <p:cNvPr id="3" name="Content Placeholder 2">
            <a:extLst>
              <a:ext uri="{FF2B5EF4-FFF2-40B4-BE49-F238E27FC236}">
                <a16:creationId xmlns:a16="http://schemas.microsoft.com/office/drawing/2014/main" xmlns="" id="{31248150-06AD-4599-AAD4-6D20790F6485}"/>
              </a:ext>
            </a:extLst>
          </p:cNvPr>
          <p:cNvSpPr>
            <a:spLocks noGrp="1"/>
          </p:cNvSpPr>
          <p:nvPr>
            <p:ph idx="1"/>
          </p:nvPr>
        </p:nvSpPr>
        <p:spPr/>
        <p:txBody>
          <a:bodyPr/>
          <a:lstStyle/>
          <a:p>
            <a:r>
              <a:rPr lang="en-GB" u="sng"/>
              <a:t>Appraisal (Évaluation):</a:t>
            </a:r>
          </a:p>
          <a:p>
            <a:r>
              <a:rPr lang="en-GB" i="1"/>
              <a:t>“All information relevant to the contemplated voyage or passage should be considered….</a:t>
            </a:r>
          </a:p>
          <a:p>
            <a:r>
              <a:rPr lang="en-GB" i="1"/>
              <a:t>“…accurate and up to date charts … any relevant permanent or temporary notices to mariners and existing radio navigational warnings…”</a:t>
            </a:r>
          </a:p>
          <a:p>
            <a:r>
              <a:rPr lang="en-GB" i="1"/>
              <a:t>“provide a clear indication of all areas of danger [and] areas where it will be possible to navigate safely”</a:t>
            </a:r>
          </a:p>
          <a:p>
            <a:r>
              <a:rPr lang="en-GB" u="sng"/>
              <a:t>Planning (Planification):</a:t>
            </a:r>
          </a:p>
          <a:p>
            <a:r>
              <a:rPr lang="en-GB" i="1"/>
              <a:t>“…the true direction of the planned route or track should be indicated, as well as all areas of danger…”</a:t>
            </a:r>
          </a:p>
          <a:p>
            <a:r>
              <a:rPr lang="en-GB" i="1"/>
              <a:t>“The details of the voyage or passage plan should be clearly marked and recorded, as appropriate, on charts and in a voyage plan notebook or computer disk.”</a:t>
            </a:r>
          </a:p>
          <a:p>
            <a:endParaRPr lang="en-GB" i="1"/>
          </a:p>
        </p:txBody>
      </p:sp>
    </p:spTree>
    <p:extLst>
      <p:ext uri="{BB962C8B-B14F-4D97-AF65-F5344CB8AC3E}">
        <p14:creationId xmlns:p14="http://schemas.microsoft.com/office/powerpoint/2010/main" val="285483553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1A5433-B10E-4E7F-9D3E-824B7BA215C7}"/>
              </a:ext>
            </a:extLst>
          </p:cNvPr>
          <p:cNvSpPr>
            <a:spLocks noGrp="1"/>
          </p:cNvSpPr>
          <p:nvPr>
            <p:ph type="title"/>
          </p:nvPr>
        </p:nvSpPr>
        <p:spPr/>
        <p:txBody>
          <a:bodyPr/>
          <a:lstStyle/>
          <a:p>
            <a:r>
              <a:rPr lang="en-GB"/>
              <a:t>CONTEXTE FACTUEL (3)</a:t>
            </a:r>
          </a:p>
        </p:txBody>
      </p:sp>
      <p:pic>
        <p:nvPicPr>
          <p:cNvPr id="9" name="Content Placeholder 8" descr="Map&#10;&#10;Description automatically generated">
            <a:extLst>
              <a:ext uri="{FF2B5EF4-FFF2-40B4-BE49-F238E27FC236}">
                <a16:creationId xmlns:a16="http://schemas.microsoft.com/office/drawing/2014/main" xmlns="" id="{30481BA7-C788-447F-9126-1B7344F8D0D0}"/>
              </a:ext>
            </a:extLst>
          </p:cNvPr>
          <p:cNvPicPr>
            <a:picLocks noGrp="1" noChangeAspect="1"/>
          </p:cNvPicPr>
          <p:nvPr>
            <p:ph idx="1"/>
          </p:nvPr>
        </p:nvPicPr>
        <p:blipFill>
          <a:blip r:embed="rId2"/>
          <a:srcRect/>
          <a:stretch>
            <a:fillRect/>
          </a:stretch>
        </p:blipFill>
        <p:spPr>
          <a:xfrm>
            <a:off x="2240641" y="1562100"/>
            <a:ext cx="4662718" cy="4351338"/>
          </a:xfrm>
        </p:spPr>
      </p:pic>
    </p:spTree>
    <p:extLst>
      <p:ext uri="{BB962C8B-B14F-4D97-AF65-F5344CB8AC3E}">
        <p14:creationId xmlns:p14="http://schemas.microsoft.com/office/powerpoint/2010/main" val="26640733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B7AC31-0A6B-4381-910E-E1100102EEC1}"/>
              </a:ext>
            </a:extLst>
          </p:cNvPr>
          <p:cNvSpPr>
            <a:spLocks noGrp="1"/>
          </p:cNvSpPr>
          <p:nvPr>
            <p:ph type="title"/>
          </p:nvPr>
        </p:nvSpPr>
        <p:spPr/>
        <p:txBody>
          <a:bodyPr/>
          <a:lstStyle/>
          <a:p>
            <a:r>
              <a:rPr lang="en-GB"/>
              <a:t>CONTEXTE FACTUEL (4)</a:t>
            </a:r>
          </a:p>
        </p:txBody>
      </p:sp>
      <p:sp>
        <p:nvSpPr>
          <p:cNvPr id="3" name="Content Placeholder 2">
            <a:extLst>
              <a:ext uri="{FF2B5EF4-FFF2-40B4-BE49-F238E27FC236}">
                <a16:creationId xmlns:a16="http://schemas.microsoft.com/office/drawing/2014/main" xmlns="" id="{63C1F649-E084-4AE0-BC1B-2A94683CD7BC}"/>
              </a:ext>
            </a:extLst>
          </p:cNvPr>
          <p:cNvSpPr>
            <a:spLocks noGrp="1"/>
          </p:cNvSpPr>
          <p:nvPr>
            <p:ph idx="1"/>
          </p:nvPr>
        </p:nvSpPr>
        <p:spPr/>
        <p:txBody>
          <a:bodyPr>
            <a:normAutofit lnSpcReduction="10000"/>
          </a:bodyPr>
          <a:lstStyle/>
          <a:p>
            <a:r>
              <a:rPr lang="en-GB" u="sng"/>
              <a:t>Notice to Mariners: </a:t>
            </a:r>
          </a:p>
          <a:p>
            <a:r>
              <a:rPr lang="en-GB"/>
              <a:t>Profondeurs indiquées sur la carte n’étaient pas fiables à l’extérieur du chenal balisé</a:t>
            </a:r>
          </a:p>
          <a:p>
            <a:r>
              <a:rPr lang="en-GB"/>
              <a:t>Nombreux endroits avec eaux moins profondes qu’indiquées</a:t>
            </a:r>
          </a:p>
          <a:p>
            <a:r>
              <a:rPr lang="en-GB"/>
              <a:t>Décision du capitaine de sortir du chenal </a:t>
            </a:r>
          </a:p>
          <a:p>
            <a:r>
              <a:rPr lang="en-GB"/>
              <a:t>Echouage sur un haut-fond non indiqué sur la carte</a:t>
            </a:r>
          </a:p>
          <a:p>
            <a:r>
              <a:rPr lang="en-GB" u="sng"/>
              <a:t>Jugement de Justice Teare:</a:t>
            </a:r>
          </a:p>
          <a:p>
            <a:r>
              <a:rPr lang="en-GB" i="1"/>
              <a:t>“…neither the passage plan nor the chart contained the necessary warning.  It was therefore defective or inadequate and imprudently so.  A source of danger when leaving Xiamen was not clearly marked as it ought to have been.”</a:t>
            </a:r>
          </a:p>
          <a:p>
            <a:r>
              <a:rPr lang="en-GB" i="1"/>
              <a:t>“…the defective passage plan and the master’s resulting negligence in deciding to navigate outside the buoyed fairway … a real and effective cause of the grounding.” </a:t>
            </a:r>
          </a:p>
        </p:txBody>
      </p:sp>
    </p:spTree>
    <p:extLst>
      <p:ext uri="{BB962C8B-B14F-4D97-AF65-F5344CB8AC3E}">
        <p14:creationId xmlns:p14="http://schemas.microsoft.com/office/powerpoint/2010/main" val="217599347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79389-C747-41BC-B39D-A6041202DE59}"/>
              </a:ext>
            </a:extLst>
          </p:cNvPr>
          <p:cNvSpPr>
            <a:spLocks noGrp="1"/>
          </p:cNvSpPr>
          <p:nvPr>
            <p:ph type="title"/>
          </p:nvPr>
        </p:nvSpPr>
        <p:spPr/>
        <p:txBody>
          <a:bodyPr/>
          <a:lstStyle/>
          <a:p>
            <a:r>
              <a:rPr lang="en-GB"/>
              <a:t>LES APPELS</a:t>
            </a:r>
          </a:p>
        </p:txBody>
      </p:sp>
      <p:sp>
        <p:nvSpPr>
          <p:cNvPr id="3" name="Content Placeholder 2">
            <a:extLst>
              <a:ext uri="{FF2B5EF4-FFF2-40B4-BE49-F238E27FC236}">
                <a16:creationId xmlns:a16="http://schemas.microsoft.com/office/drawing/2014/main" xmlns="" id="{9F6C6CBC-2D6C-4C94-B402-5A57CE7E313F}"/>
              </a:ext>
            </a:extLst>
          </p:cNvPr>
          <p:cNvSpPr>
            <a:spLocks noGrp="1"/>
          </p:cNvSpPr>
          <p:nvPr>
            <p:ph idx="1"/>
          </p:nvPr>
        </p:nvSpPr>
        <p:spPr/>
        <p:txBody>
          <a:bodyPr/>
          <a:lstStyle/>
          <a:p>
            <a:r>
              <a:rPr lang="en-GB"/>
              <a:t>Deux Questions de Droit:</a:t>
            </a:r>
          </a:p>
          <a:p>
            <a:pPr marL="0" indent="0">
              <a:buNone/>
            </a:pPr>
            <a:endParaRPr lang="en-GB"/>
          </a:p>
          <a:p>
            <a:pPr lvl="1"/>
            <a:r>
              <a:rPr lang="en-GB" sz="1800"/>
              <a:t>1. Est-ce qu’un plan de passage défectueux rend le navire innavigable aux fins de l’Article III.1 des Règles de la Haye?</a:t>
            </a:r>
          </a:p>
          <a:p>
            <a:pPr marL="457200" lvl="1" indent="0">
              <a:buNone/>
            </a:pPr>
            <a:endParaRPr lang="en-GB" sz="1800"/>
          </a:p>
          <a:p>
            <a:pPr lvl="1"/>
            <a:r>
              <a:rPr lang="en-GB" sz="1800"/>
              <a:t>2. Est-ce que le manque de diligence montré par le capitaine et officiers de bord dans la planification du voyage pouvait constituer un manque de diligence par le transporteur?</a:t>
            </a:r>
          </a:p>
          <a:p>
            <a:endParaRPr lang="en-GB"/>
          </a:p>
          <a:p>
            <a:pPr marL="0" indent="0">
              <a:buNone/>
            </a:pPr>
            <a:endParaRPr lang="en-GB"/>
          </a:p>
        </p:txBody>
      </p:sp>
    </p:spTree>
    <p:extLst>
      <p:ext uri="{BB962C8B-B14F-4D97-AF65-F5344CB8AC3E}">
        <p14:creationId xmlns:p14="http://schemas.microsoft.com/office/powerpoint/2010/main" val="8417601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104C8-032D-4843-8EC9-E7EA7803BB51}"/>
              </a:ext>
            </a:extLst>
          </p:cNvPr>
          <p:cNvSpPr>
            <a:spLocks noGrp="1"/>
          </p:cNvSpPr>
          <p:nvPr>
            <p:ph type="title"/>
          </p:nvPr>
        </p:nvSpPr>
        <p:spPr/>
        <p:txBody>
          <a:bodyPr/>
          <a:lstStyle/>
          <a:p>
            <a:r>
              <a:rPr lang="en-GB"/>
              <a:t>JUGEMENT DE LA COUR SUPREME </a:t>
            </a:r>
          </a:p>
        </p:txBody>
      </p:sp>
      <p:sp>
        <p:nvSpPr>
          <p:cNvPr id="3" name="Content Placeholder 2">
            <a:extLst>
              <a:ext uri="{FF2B5EF4-FFF2-40B4-BE49-F238E27FC236}">
                <a16:creationId xmlns:a16="http://schemas.microsoft.com/office/drawing/2014/main" xmlns="" id="{4058A562-6781-4964-AE69-BA2DA498F2A1}"/>
              </a:ext>
            </a:extLst>
          </p:cNvPr>
          <p:cNvSpPr>
            <a:spLocks noGrp="1"/>
          </p:cNvSpPr>
          <p:nvPr>
            <p:ph idx="1"/>
          </p:nvPr>
        </p:nvSpPr>
        <p:spPr/>
        <p:txBody>
          <a:bodyPr/>
          <a:lstStyle/>
          <a:p>
            <a:r>
              <a:rPr lang="en-GB"/>
              <a:t>Unanimité des 5 juges</a:t>
            </a:r>
          </a:p>
          <a:p>
            <a:r>
              <a:rPr lang="en-GB" u="sng"/>
              <a:t>Jugement détaillé de Lord Hamblen</a:t>
            </a:r>
          </a:p>
          <a:p>
            <a:r>
              <a:rPr lang="en-GB"/>
              <a:t>Histoire des Règles de la Haye – compromis entre intérêts des armateurs et des cargaisons.</a:t>
            </a:r>
          </a:p>
          <a:p>
            <a:r>
              <a:rPr lang="en-GB"/>
              <a:t>Division des risques et des frais d’assurance</a:t>
            </a:r>
          </a:p>
          <a:p>
            <a:r>
              <a:rPr lang="en-GB"/>
              <a:t>Mais la distinction entre navigabilité (risque du transporteur) et navigation (risque de cargaison) n’est pas absolue.  Les deux choses ne sont pas mutuellement exclusive – voir </a:t>
            </a:r>
            <a:r>
              <a:rPr lang="en-GB" i="1"/>
              <a:t>Maxine Footwear </a:t>
            </a:r>
            <a:r>
              <a:rPr lang="en-GB"/>
              <a:t>etc.</a:t>
            </a:r>
          </a:p>
          <a:p>
            <a:r>
              <a:rPr lang="en-GB"/>
              <a:t>Travaux préparatoires n’indiquent pas le contraire</a:t>
            </a:r>
          </a:p>
          <a:p>
            <a:r>
              <a:rPr lang="en-GB"/>
              <a:t>Texte français: “Etat de navigabilité” est traduit par “Seaworthiness” – argument circulaire</a:t>
            </a:r>
          </a:p>
          <a:p>
            <a:r>
              <a:rPr lang="en-GB"/>
              <a:t>Navigabilité ne concerne pas uniquement les “attributs” du navire – voir jurisprudence concernant les cartes etc</a:t>
            </a:r>
          </a:p>
          <a:p>
            <a:endParaRPr lang="en-GB"/>
          </a:p>
        </p:txBody>
      </p:sp>
    </p:spTree>
    <p:extLst>
      <p:ext uri="{BB962C8B-B14F-4D97-AF65-F5344CB8AC3E}">
        <p14:creationId xmlns:p14="http://schemas.microsoft.com/office/powerpoint/2010/main" val="166398679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EBEB6-7313-47CE-A26C-86AE15A711B6}"/>
              </a:ext>
            </a:extLst>
          </p:cNvPr>
          <p:cNvSpPr>
            <a:spLocks noGrp="1"/>
          </p:cNvSpPr>
          <p:nvPr>
            <p:ph type="title"/>
          </p:nvPr>
        </p:nvSpPr>
        <p:spPr/>
        <p:txBody>
          <a:bodyPr/>
          <a:lstStyle/>
          <a:p>
            <a:r>
              <a:rPr lang="en-GB"/>
              <a:t>JUGEMENT DE LA COUR SUPREME (2)</a:t>
            </a:r>
          </a:p>
        </p:txBody>
      </p:sp>
      <p:sp>
        <p:nvSpPr>
          <p:cNvPr id="3" name="Content Placeholder 2">
            <a:extLst>
              <a:ext uri="{FF2B5EF4-FFF2-40B4-BE49-F238E27FC236}">
                <a16:creationId xmlns:a16="http://schemas.microsoft.com/office/drawing/2014/main" xmlns="" id="{07AEEFEA-3F99-451D-ACB4-E2B3410FF2AC}"/>
              </a:ext>
            </a:extLst>
          </p:cNvPr>
          <p:cNvSpPr>
            <a:spLocks noGrp="1"/>
          </p:cNvSpPr>
          <p:nvPr>
            <p:ph idx="1"/>
          </p:nvPr>
        </p:nvSpPr>
        <p:spPr/>
        <p:txBody>
          <a:bodyPr/>
          <a:lstStyle/>
          <a:p>
            <a:r>
              <a:rPr lang="en-GB"/>
              <a:t>Affaire </a:t>
            </a:r>
            <a:r>
              <a:rPr lang="en-GB" i="1"/>
              <a:t>“Aquacharm” [1982] 1 WLR 119</a:t>
            </a:r>
          </a:p>
          <a:p>
            <a:r>
              <a:rPr lang="en-GB"/>
              <a:t>Erreur du capitaine – quantité excessive de cargaison</a:t>
            </a:r>
          </a:p>
          <a:p>
            <a:r>
              <a:rPr lang="en-GB"/>
              <a:t>Armateur prudent aurait voulu rectifier le problème avant de commencer le voyage, s’il en avait connaissance, mais la cour a jugé que le navire n’était pas innavigable.  </a:t>
            </a:r>
          </a:p>
          <a:p>
            <a:r>
              <a:rPr lang="en-GB"/>
              <a:t>Lord Hamblen: Critère de “l’armateur prudent” n’est pas un critère universel.  Conséquences étaient le retard du voyage et des frais d’allègement, pas un risque pour la sécurité du navire.</a:t>
            </a:r>
          </a:p>
          <a:p>
            <a:r>
              <a:rPr lang="en-GB" i="1"/>
              <a:t>“There may be </a:t>
            </a:r>
            <a:r>
              <a:rPr lang="en-GB" b="1" i="1"/>
              <a:t>cases at the boundaries of seaworthiness</a:t>
            </a:r>
            <a:r>
              <a:rPr lang="en-GB" i="1"/>
              <a:t> where it is not appropriate merely to apply the prudent owner test.  In such cases it may be necessary to address a prior question of whether the defect … sufficiently affects the fitness of the vessel to carry the goods safely … as to engage the doctrine of seaworthiness.”</a:t>
            </a:r>
          </a:p>
        </p:txBody>
      </p:sp>
    </p:spTree>
    <p:extLst>
      <p:ext uri="{BB962C8B-B14F-4D97-AF65-F5344CB8AC3E}">
        <p14:creationId xmlns:p14="http://schemas.microsoft.com/office/powerpoint/2010/main" val="18480075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A38D57-0399-4CF5-9938-CFABDE1D6FE1}"/>
              </a:ext>
            </a:extLst>
          </p:cNvPr>
          <p:cNvSpPr>
            <a:spLocks noGrp="1"/>
          </p:cNvSpPr>
          <p:nvPr>
            <p:ph type="title"/>
          </p:nvPr>
        </p:nvSpPr>
        <p:spPr/>
        <p:txBody>
          <a:bodyPr/>
          <a:lstStyle/>
          <a:p>
            <a:r>
              <a:rPr lang="en-GB"/>
              <a:t>JUGEMENT DE LA COUR SUPREME (3)</a:t>
            </a:r>
          </a:p>
        </p:txBody>
      </p:sp>
      <p:sp>
        <p:nvSpPr>
          <p:cNvPr id="3" name="Content Placeholder 2">
            <a:extLst>
              <a:ext uri="{FF2B5EF4-FFF2-40B4-BE49-F238E27FC236}">
                <a16:creationId xmlns:a16="http://schemas.microsoft.com/office/drawing/2014/main" xmlns="" id="{02A85C63-175C-4E41-985F-61B5058EE6EB}"/>
              </a:ext>
            </a:extLst>
          </p:cNvPr>
          <p:cNvSpPr>
            <a:spLocks noGrp="1"/>
          </p:cNvSpPr>
          <p:nvPr>
            <p:ph idx="1"/>
          </p:nvPr>
        </p:nvSpPr>
        <p:spPr/>
        <p:txBody>
          <a:bodyPr/>
          <a:lstStyle/>
          <a:p>
            <a:r>
              <a:rPr lang="en-GB"/>
              <a:t>Nombreux exemples d’innavigabilité resultant d’une faute dans la </a:t>
            </a:r>
            <a:r>
              <a:rPr lang="en-GB" u="sng"/>
              <a:t>gestion</a:t>
            </a:r>
            <a:r>
              <a:rPr lang="en-GB"/>
              <a:t> du navire (aussi un cas excepté selon Article IV r 2(a))</a:t>
            </a:r>
          </a:p>
          <a:p>
            <a:pPr marL="0" indent="0">
              <a:buNone/>
            </a:pPr>
            <a:endParaRPr lang="en-GB"/>
          </a:p>
          <a:p>
            <a:r>
              <a:rPr lang="en-GB"/>
              <a:t>Moins d’exemples de fautes de </a:t>
            </a:r>
            <a:r>
              <a:rPr lang="en-GB" u="sng"/>
              <a:t>navigation</a:t>
            </a:r>
            <a:r>
              <a:rPr lang="en-GB"/>
              <a:t> qui ont lieu avant le commencement du voyage, mais le principe doit être le même.</a:t>
            </a:r>
          </a:p>
          <a:p>
            <a:pPr marL="0" indent="0">
              <a:buNone/>
            </a:pPr>
            <a:endParaRPr lang="en-GB"/>
          </a:p>
          <a:p>
            <a:r>
              <a:rPr lang="en-GB"/>
              <a:t>(Mr Justice Teare: </a:t>
            </a:r>
            <a:r>
              <a:rPr lang="en-GB" i="1"/>
              <a:t>“Just as the standard of seaworthiness may rise with improved knowledge of shipbuilding … so may the standard of seaworthiness rise with improved knowledge of the documents required to be prepared prior to a voyage to ensure … that the vessel is safely navigated.”) </a:t>
            </a:r>
            <a:endParaRPr lang="en-GB"/>
          </a:p>
          <a:p>
            <a:endParaRPr lang="en-GB"/>
          </a:p>
        </p:txBody>
      </p:sp>
    </p:spTree>
    <p:extLst>
      <p:ext uri="{BB962C8B-B14F-4D97-AF65-F5344CB8AC3E}">
        <p14:creationId xmlns:p14="http://schemas.microsoft.com/office/powerpoint/2010/main" val="239741608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A28675-3D0E-40E8-BAC9-1E2A99DA1CB8}"/>
              </a:ext>
            </a:extLst>
          </p:cNvPr>
          <p:cNvSpPr>
            <a:spLocks noGrp="1"/>
          </p:cNvSpPr>
          <p:nvPr>
            <p:ph type="title"/>
          </p:nvPr>
        </p:nvSpPr>
        <p:spPr/>
        <p:txBody>
          <a:bodyPr/>
          <a:lstStyle/>
          <a:p>
            <a:r>
              <a:rPr lang="en-GB"/>
              <a:t>JUGEMENT DE LA COUR SUPREME (4)</a:t>
            </a:r>
          </a:p>
        </p:txBody>
      </p:sp>
      <p:sp>
        <p:nvSpPr>
          <p:cNvPr id="3" name="Content Placeholder 2">
            <a:extLst>
              <a:ext uri="{FF2B5EF4-FFF2-40B4-BE49-F238E27FC236}">
                <a16:creationId xmlns:a16="http://schemas.microsoft.com/office/drawing/2014/main" xmlns="" id="{F7A88D77-9933-4A45-B602-FEEBF5CD5671}"/>
              </a:ext>
            </a:extLst>
          </p:cNvPr>
          <p:cNvSpPr>
            <a:spLocks noGrp="1"/>
          </p:cNvSpPr>
          <p:nvPr>
            <p:ph idx="1"/>
          </p:nvPr>
        </p:nvSpPr>
        <p:spPr/>
        <p:txBody>
          <a:bodyPr/>
          <a:lstStyle/>
          <a:p>
            <a:r>
              <a:rPr lang="en-GB" u="sng"/>
              <a:t>Deuxieme Question</a:t>
            </a:r>
          </a:p>
          <a:p>
            <a:r>
              <a:rPr lang="en-GB"/>
              <a:t>Négligence des officiers de bord dans la planification – est-ce que c’est aussi un manque de diligence du transporteur pour rendre le navire dans un état de navigabilité?</a:t>
            </a:r>
          </a:p>
          <a:p>
            <a:r>
              <a:rPr lang="en-GB"/>
              <a:t>Conseil de l’armateur: Le transporteur doit mettre en place un bon système et un équipage compétent, mais les décisions sur la navigation sont dans le domaine du capitaine.</a:t>
            </a:r>
          </a:p>
          <a:p>
            <a:r>
              <a:rPr lang="en-GB"/>
              <a:t>Lord Hamblen: </a:t>
            </a:r>
            <a:r>
              <a:rPr lang="en-GB" i="1"/>
              <a:t>“I would reject the owners’ novel and unsound case on due diligence.  The carrier cannot escape from its responsibilities under Article III rule 1 of the Hague Rules by delegating them to its servants or agents…</a:t>
            </a:r>
            <a:r>
              <a:rPr lang="en-GB"/>
              <a:t> “</a:t>
            </a:r>
          </a:p>
          <a:p>
            <a:r>
              <a:rPr lang="en-GB"/>
              <a:t>(Voir </a:t>
            </a:r>
            <a:r>
              <a:rPr lang="en-GB" i="1"/>
              <a:t>“Muncaster Castle” – non-delegable duty)</a:t>
            </a:r>
            <a:endParaRPr lang="en-GB"/>
          </a:p>
        </p:txBody>
      </p:sp>
    </p:spTree>
    <p:extLst>
      <p:ext uri="{BB962C8B-B14F-4D97-AF65-F5344CB8AC3E}">
        <p14:creationId xmlns:p14="http://schemas.microsoft.com/office/powerpoint/2010/main" val="43307409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B924F8-0056-4300-B8FE-9A5A7C1A5A4F}"/>
              </a:ext>
            </a:extLst>
          </p:cNvPr>
          <p:cNvSpPr>
            <a:spLocks noGrp="1"/>
          </p:cNvSpPr>
          <p:nvPr>
            <p:ph type="title"/>
          </p:nvPr>
        </p:nvSpPr>
        <p:spPr/>
        <p:txBody>
          <a:bodyPr/>
          <a:lstStyle/>
          <a:p>
            <a:r>
              <a:rPr lang="en-GB"/>
              <a:t>CONCLUSIONS ET CONSEQUENCES</a:t>
            </a:r>
          </a:p>
        </p:txBody>
      </p:sp>
      <p:sp>
        <p:nvSpPr>
          <p:cNvPr id="3" name="Content Placeholder 2">
            <a:extLst>
              <a:ext uri="{FF2B5EF4-FFF2-40B4-BE49-F238E27FC236}">
                <a16:creationId xmlns:a16="http://schemas.microsoft.com/office/drawing/2014/main" xmlns="" id="{69BDD16D-E09F-47B6-8F46-FB63E14DBCEC}"/>
              </a:ext>
            </a:extLst>
          </p:cNvPr>
          <p:cNvSpPr>
            <a:spLocks noGrp="1"/>
          </p:cNvSpPr>
          <p:nvPr>
            <p:ph idx="1"/>
          </p:nvPr>
        </p:nvSpPr>
        <p:spPr/>
        <p:txBody>
          <a:bodyPr>
            <a:normAutofit/>
          </a:bodyPr>
          <a:lstStyle/>
          <a:p>
            <a:r>
              <a:rPr lang="en-GB"/>
              <a:t>L’arrêt confirme des principes déjà bien établis, et applique ces principes à une situation relativement nouvelle.</a:t>
            </a:r>
          </a:p>
          <a:p>
            <a:r>
              <a:rPr lang="en-GB"/>
              <a:t>Une évolution du droit, plutôt qu’un changement.</a:t>
            </a:r>
          </a:p>
          <a:p>
            <a:r>
              <a:rPr lang="en-GB"/>
              <a:t>Litiges plus nombreux où l’innavigabilité sera mise en question?</a:t>
            </a:r>
          </a:p>
          <a:p>
            <a:r>
              <a:rPr lang="en-GB"/>
              <a:t>Les faits étaient inhabituels, et les cas similaires seront rares.</a:t>
            </a:r>
          </a:p>
          <a:p>
            <a:r>
              <a:rPr lang="en-GB"/>
              <a:t>Double preuve: (1) plan de passage défectueux, et (2) lien de causalité avec la perte.</a:t>
            </a:r>
          </a:p>
          <a:p>
            <a:r>
              <a:rPr lang="en-GB"/>
              <a:t>Application aux litiges concernant des charte-parties?</a:t>
            </a:r>
          </a:p>
          <a:p>
            <a:pPr marL="0" indent="0">
              <a:buNone/>
            </a:pPr>
            <a:r>
              <a:rPr lang="en-GB"/>
              <a:t>	NYPE: </a:t>
            </a:r>
            <a:r>
              <a:rPr lang="en-GB" i="1"/>
              <a:t>“tight, staunch, strong and in every way fitted for the 	service”</a:t>
            </a:r>
          </a:p>
          <a:p>
            <a:pPr marL="0" indent="0">
              <a:buNone/>
            </a:pPr>
            <a:r>
              <a:rPr lang="en-GB" i="1"/>
              <a:t>	</a:t>
            </a:r>
            <a:r>
              <a:rPr lang="en-GB"/>
              <a:t>GENCON cl.2:</a:t>
            </a:r>
            <a:r>
              <a:rPr lang="en-GB" i="1"/>
              <a:t> “</a:t>
            </a:r>
            <a:r>
              <a:rPr lang="en-GB" b="1" i="1"/>
              <a:t>personal</a:t>
            </a:r>
            <a:r>
              <a:rPr lang="en-GB" i="1"/>
              <a:t> want of due diligence</a:t>
            </a:r>
            <a:r>
              <a:rPr lang="en-GB"/>
              <a:t> </a:t>
            </a:r>
            <a:r>
              <a:rPr lang="en-GB" i="1"/>
              <a:t>on the part of the 	Owners or their Manager to make the vessel in all respects 	seaworthy”</a:t>
            </a:r>
          </a:p>
        </p:txBody>
      </p:sp>
    </p:spTree>
    <p:extLst>
      <p:ext uri="{BB962C8B-B14F-4D97-AF65-F5344CB8AC3E}">
        <p14:creationId xmlns:p14="http://schemas.microsoft.com/office/powerpoint/2010/main" val="8901534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0CD458-DF75-43F3-8481-A0931DFD412E}"/>
              </a:ext>
            </a:extLst>
          </p:cNvPr>
          <p:cNvSpPr>
            <a:spLocks noGrp="1"/>
          </p:cNvSpPr>
          <p:nvPr>
            <p:ph type="title"/>
          </p:nvPr>
        </p:nvSpPr>
        <p:spPr/>
        <p:txBody>
          <a:bodyPr/>
          <a:lstStyle/>
          <a:p>
            <a:r>
              <a:rPr lang="en-GB"/>
              <a:t>CONCLUSIONS ET CONSEQUENCES</a:t>
            </a:r>
          </a:p>
        </p:txBody>
      </p:sp>
      <p:sp>
        <p:nvSpPr>
          <p:cNvPr id="3" name="Content Placeholder 2">
            <a:extLst>
              <a:ext uri="{FF2B5EF4-FFF2-40B4-BE49-F238E27FC236}">
                <a16:creationId xmlns:a16="http://schemas.microsoft.com/office/drawing/2014/main" xmlns="" id="{85A2454D-30B0-4080-9297-45A02314EC31}"/>
              </a:ext>
            </a:extLst>
          </p:cNvPr>
          <p:cNvSpPr>
            <a:spLocks noGrp="1"/>
          </p:cNvSpPr>
          <p:nvPr>
            <p:ph idx="1"/>
          </p:nvPr>
        </p:nvSpPr>
        <p:spPr/>
        <p:txBody>
          <a:bodyPr/>
          <a:lstStyle/>
          <a:p>
            <a:endParaRPr lang="en-GB"/>
          </a:p>
          <a:p>
            <a:r>
              <a:rPr lang="en-GB" b="1"/>
              <a:t>Leçons pour les armateurs et opérateurs de navires:</a:t>
            </a:r>
          </a:p>
          <a:p>
            <a:endParaRPr lang="en-GB"/>
          </a:p>
          <a:p>
            <a:r>
              <a:rPr lang="en-GB"/>
              <a:t>Vérifiez que les cartes sont tenues à jour et que la planification de passage est faite avec diligence.</a:t>
            </a:r>
          </a:p>
          <a:p>
            <a:endParaRPr lang="en-GB"/>
          </a:p>
          <a:p>
            <a:r>
              <a:rPr lang="en-GB"/>
              <a:t>En plus, préserver la documentation pour le prouver (en cas de besoin)!</a:t>
            </a:r>
          </a:p>
          <a:p>
            <a:pPr marL="0" indent="0">
              <a:buNone/>
            </a:pPr>
            <a:r>
              <a:rPr lang="en-GB"/>
              <a:t> </a:t>
            </a:r>
          </a:p>
          <a:p>
            <a:endParaRPr lang="en-GB"/>
          </a:p>
        </p:txBody>
      </p:sp>
    </p:spTree>
    <p:extLst>
      <p:ext uri="{BB962C8B-B14F-4D97-AF65-F5344CB8AC3E}">
        <p14:creationId xmlns:p14="http://schemas.microsoft.com/office/powerpoint/2010/main" val="4396088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9B3CD6B0-61F3-4690-AB1A-216284095309}"/>
              </a:ext>
            </a:extLst>
          </p:cNvPr>
          <p:cNvSpPr>
            <a:spLocks noGrp="1"/>
          </p:cNvSpPr>
          <p:nvPr>
            <p:ph type="body" sz="quarter" idx="13"/>
          </p:nvPr>
        </p:nvSpPr>
        <p:spPr/>
        <p:txBody>
          <a:bodyPr>
            <a:normAutofit/>
          </a:bodyPr>
          <a:lstStyle/>
          <a:p>
            <a:endParaRPr lang="en-GB" sz="1300"/>
          </a:p>
          <a:p>
            <a:endParaRPr lang="en-GB" sz="1300"/>
          </a:p>
          <a:p>
            <a:r>
              <a:rPr lang="en-GB" sz="4000" b="1" i="1">
                <a:latin typeface="+mj-lt"/>
              </a:rPr>
              <a:t>Questions? </a:t>
            </a:r>
          </a:p>
          <a:p>
            <a:endParaRPr lang="en-GB" sz="1300"/>
          </a:p>
          <a:p>
            <a:endParaRPr lang="en-GB" sz="1300"/>
          </a:p>
          <a:p>
            <a:r>
              <a:rPr lang="en-GB" sz="1300" b="1"/>
              <a:t>Contact: </a:t>
            </a:r>
          </a:p>
          <a:p>
            <a:pPr>
              <a:lnSpc>
                <a:spcPct val="110000"/>
              </a:lnSpc>
              <a:spcBef>
                <a:spcPct val="0"/>
              </a:spcBef>
            </a:pPr>
            <a:r>
              <a:rPr lang="en-GB" sz="1300"/>
              <a:t>Nicholas Walser</a:t>
            </a:r>
            <a:br>
              <a:rPr lang="en-GB" sz="1300"/>
            </a:br>
            <a:r>
              <a:rPr lang="en-GB" sz="1300"/>
              <a:t>Partner</a:t>
            </a:r>
          </a:p>
          <a:p>
            <a:pPr>
              <a:lnSpc>
                <a:spcPct val="110000"/>
              </a:lnSpc>
              <a:spcBef>
                <a:spcPct val="0"/>
              </a:spcBef>
            </a:pPr>
            <a:r>
              <a:rPr lang="en-GB" sz="1300"/>
              <a:t>t: +44 (0) 20 7653 1621</a:t>
            </a:r>
          </a:p>
          <a:p>
            <a:pPr>
              <a:lnSpc>
                <a:spcPct val="110000"/>
              </a:lnSpc>
              <a:spcBef>
                <a:spcPct val="0"/>
              </a:spcBef>
            </a:pPr>
            <a:r>
              <a:rPr lang="en-GB" sz="1300"/>
              <a:t>m: +44 (0) 7885 389 409</a:t>
            </a:r>
          </a:p>
          <a:p>
            <a:pPr>
              <a:lnSpc>
                <a:spcPct val="110000"/>
              </a:lnSpc>
              <a:spcBef>
                <a:spcPct val="0"/>
              </a:spcBef>
            </a:pPr>
            <a:r>
              <a:rPr lang="en-GB" sz="1300" u="sng">
                <a:solidFill>
                  <a:srgbClr val="0000FF"/>
                </a:solidFill>
                <a:effectLst/>
                <a:latin typeface="Arial" panose="020B0604020202020204" pitchFamily="34" charset="0"/>
                <a:ea typeface="Calibri" panose="020F0502020204030204" pitchFamily="34" charset="0"/>
                <a:hlinkClick r:id="rId2" action="ppaction://hlinkfile"/>
              </a:rPr>
              <a:t>nicholas.walser@gateleylegal.com</a:t>
            </a:r>
            <a:r>
              <a:rPr lang="en-GB" sz="1300">
                <a:solidFill>
                  <a:srgbClr val="000000"/>
                </a:solidFill>
                <a:effectLst/>
                <a:latin typeface="Arial" panose="020B0604020202020204" pitchFamily="34" charset="0"/>
                <a:ea typeface="Calibri" panose="020F0502020204030204" pitchFamily="34" charset="0"/>
              </a:rPr>
              <a:t> </a:t>
            </a:r>
            <a:endParaRPr lang="en-GB" sz="1300"/>
          </a:p>
          <a:p>
            <a:endParaRPr lang="en-GB"/>
          </a:p>
          <a:p>
            <a:endParaRPr lang="en-GB"/>
          </a:p>
        </p:txBody>
      </p:sp>
      <p:pic>
        <p:nvPicPr>
          <p:cNvPr id="12" name="Picture Placeholder 11" descr="A person in a suit and tie&#10;&#10;Description automatically generated with medium confidence">
            <a:extLst>
              <a:ext uri="{FF2B5EF4-FFF2-40B4-BE49-F238E27FC236}">
                <a16:creationId xmlns:a16="http://schemas.microsoft.com/office/drawing/2014/main" xmlns="" id="{5475BB8F-2E22-4B08-9C0F-3CDD6B194D45}"/>
              </a:ext>
            </a:extLst>
          </p:cNvPr>
          <p:cNvPicPr>
            <a:picLocks noGrp="1" noChangeAspect="1"/>
          </p:cNvPicPr>
          <p:nvPr>
            <p:ph type="pic" sz="quarter" idx="14"/>
          </p:nvPr>
        </p:nvPicPr>
        <p:blipFill>
          <a:blip r:embed="rId3"/>
          <a:srcRect l="961" r="961"/>
          <a:stretch>
            <a:fillRect/>
          </a:stretch>
        </p:blipFill>
        <p:spPr/>
      </p:pic>
    </p:spTree>
    <p:extLst>
      <p:ext uri="{BB962C8B-B14F-4D97-AF65-F5344CB8AC3E}">
        <p14:creationId xmlns:p14="http://schemas.microsoft.com/office/powerpoint/2010/main" val="27451938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78403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Gateley Theme">
  <a:themeElements>
    <a:clrScheme name="Gateley 1">
      <a:dk1>
        <a:srgbClr val="2B3B46"/>
      </a:dk1>
      <a:lt1>
        <a:srgbClr val="FFFFFF"/>
      </a:lt1>
      <a:dk2>
        <a:srgbClr val="44546A"/>
      </a:dk2>
      <a:lt2>
        <a:srgbClr val="AAB1B5"/>
      </a:lt2>
      <a:accent1>
        <a:srgbClr val="D5D8DA"/>
      </a:accent1>
      <a:accent2>
        <a:srgbClr val="FBDD40"/>
      </a:accent2>
      <a:accent3>
        <a:srgbClr val="FEF3C9"/>
      </a:accent3>
      <a:accent4>
        <a:srgbClr val="FFFCEC"/>
      </a:accent4>
      <a:accent5>
        <a:srgbClr val="F7F7F8"/>
      </a:accent5>
      <a:accent6>
        <a:srgbClr val="F7F7F8"/>
      </a:accent6>
      <a:hlink>
        <a:srgbClr val="0563C1"/>
      </a:hlink>
      <a:folHlink>
        <a:srgbClr val="954F72"/>
      </a:folHlink>
    </a:clrScheme>
    <a:fontScheme name="Times New Roman-Arial">
      <a:majorFont>
        <a:latin typeface="Times New Roman"/>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Jpan" typeface="ＭＳ Ｐ明朝"/>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바탕"/>
        <a:font script="Syrc" typeface="Estrangelo Edessa"/>
      </a:majorFont>
      <a:min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ant" typeface="微軟正黑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黑体"/>
        <a:font script="Guru" typeface="Raavi"/>
        <a:font script="Thaa" typeface="MV Boli"/>
        <a:font script="Cans" typeface="Euphemia"/>
        <a:font script="Hang" typeface="돋움"/>
        <a:font script="Syrc" typeface="Estrangelo Edess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Custom 1">
      <a:dk1>
        <a:srgbClr val="2B3B46"/>
      </a:dk1>
      <a:lt1>
        <a:srgbClr val="FFFFFF"/>
      </a:lt1>
      <a:dk2>
        <a:srgbClr val="44546A"/>
      </a:dk2>
      <a:lt2>
        <a:srgbClr val="6D7581"/>
      </a:lt2>
      <a:accent1>
        <a:srgbClr val="D5D8DA"/>
      </a:accent1>
      <a:accent2>
        <a:srgbClr val="FBDD40"/>
      </a:accent2>
      <a:accent3>
        <a:srgbClr val="FEF3C9"/>
      </a:accent3>
      <a:accent4>
        <a:srgbClr val="FFFCEC"/>
      </a:accent4>
      <a:accent5>
        <a:srgbClr val="F7F7F8"/>
      </a:accent5>
      <a:accent6>
        <a:srgbClr val="F7F7F8"/>
      </a:accent6>
      <a:hlink>
        <a:srgbClr val="0563C1"/>
      </a:hlink>
      <a:folHlink>
        <a:srgbClr val="954F72"/>
      </a:folHlink>
    </a:clrScheme>
    <a:fontScheme name="Times New Roman-Arial">
      <a:majorFont>
        <a:latin typeface="Times New Roman"/>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明朝"/>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바탕"/>
        <a:font script="Syrc" typeface="Estrangelo Edessa"/>
      </a:majorFont>
      <a:min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돋움"/>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Geor" typeface="Sylfaen"/>
        <a:font script="Guru" typeface="Raavi"/>
        <a:font script="Gujr" typeface="Shruti"/>
        <a:font script="Viet" typeface="Times New Roman"/>
        <a:font script="Tale" typeface="Microsoft Tai Le"/>
        <a:font script="Arab" typeface="Times New Roman"/>
        <a:font script="Hebr" typeface="Times New Roman"/>
        <a:font script="Bopo" typeface="Microsoft JhengHei"/>
        <a:font script="Thaa" typeface="MV Boli"/>
        <a:font script="Telu" typeface="Gautami"/>
        <a:font script="Ethi" typeface="Nyala"/>
        <a:font script="Lisu" typeface="Segoe UI"/>
        <a:font script="Jpan" typeface="游ゴシック Light"/>
        <a:font script="Talu" typeface="Microsoft New Tai Lue"/>
        <a:font script="Syrn" typeface="Estrangelo Edessa"/>
        <a:font script="Sinh" typeface="Iskoola Pota"/>
        <a:font script="Sora" typeface="Nirmala UI"/>
        <a:font script="Deva" typeface="Mangal"/>
        <a:font script="Knda" typeface="Tunga"/>
        <a:font script="Orya" typeface="Kalinga"/>
        <a:font script="Khmr" typeface="MoolBoran"/>
        <a:font script="Mymr" typeface="Myanmar Text"/>
        <a:font script="Olck" typeface="Nirmala UI"/>
        <a:font script="Bugi" typeface="Leelawadee UI"/>
        <a:font script="Java" typeface="Javanese Text"/>
        <a:font script="Taml" typeface="Latha"/>
        <a:font script="Laoo" typeface="DokChampa"/>
        <a:font script="Tfng" typeface="Ebrima"/>
        <a:font script="Mong" typeface="Mongolian Baiti"/>
        <a:font script="Hans" typeface="等线 Light"/>
        <a:font script="Phag" typeface="Phagspa"/>
        <a:font script="Armn" typeface="Arial"/>
        <a:font script="Osma" typeface="Ebrima"/>
        <a:font script="Hant" typeface="新細明體"/>
        <a:font script="Tibt" typeface="Microsoft Himalaya"/>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Geor" typeface="Sylfaen"/>
        <a:font script="Guru" typeface="Raavi"/>
        <a:font script="Gujr" typeface="Shruti"/>
        <a:font script="Viet" typeface="Arial"/>
        <a:font script="Tale" typeface="Microsoft Tai Le"/>
        <a:font script="Arab" typeface="Arial"/>
        <a:font script="Hebr" typeface="Arial"/>
        <a:font script="Bopo" typeface="Microsoft JhengHei"/>
        <a:font script="Thaa" typeface="MV Boli"/>
        <a:font script="Telu" typeface="Gautami"/>
        <a:font script="Ethi" typeface="Nyala"/>
        <a:font script="Lisu" typeface="Segoe UI"/>
        <a:font script="Jpan" typeface="游ゴシック"/>
        <a:font script="Talu" typeface="Microsoft New Tai Lue"/>
        <a:font script="Syrn" typeface="Estrangelo Edessa"/>
        <a:font script="Sinh" typeface="Iskoola Pota"/>
        <a:font script="Sora" typeface="Nirmala UI"/>
        <a:font script="Deva" typeface="Mangal"/>
        <a:font script="Knda" typeface="Tunga"/>
        <a:font script="Orya" typeface="Kalinga"/>
        <a:font script="Khmr" typeface="DaunPenh"/>
        <a:font script="Mymr" typeface="Myanmar Text"/>
        <a:font script="Olck" typeface="Nirmala UI"/>
        <a:font script="Bugi" typeface="Leelawadee UI"/>
        <a:font script="Java" typeface="Javanese Text"/>
        <a:font script="Taml" typeface="Latha"/>
        <a:font script="Laoo" typeface="DokChampa"/>
        <a:font script="Tfng" typeface="Ebrima"/>
        <a:font script="Mong" typeface="Mongolian Baiti"/>
        <a:font script="Hans" typeface="等线"/>
        <a:font script="Phag" typeface="Phagspa"/>
        <a:font script="Armn" typeface="Arial"/>
        <a:font script="Osma" typeface="Ebrima"/>
        <a:font script="Hant" typeface="新細明體"/>
        <a:font script="Tibt" typeface="Microsoft Himalaya"/>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TotalTime>
  <Words>1476</Words>
  <Application>Microsoft Macintosh PowerPoint</Application>
  <PresentationFormat>Présentation à l'écran (4:3)</PresentationFormat>
  <Paragraphs>135</Paragraphs>
  <Slides>19</Slides>
  <Notes>1</Notes>
  <HiddenSlides>0</HiddenSlides>
  <MMClips>0</MMClips>
  <ScaleCrop>false</ScaleCrop>
  <HeadingPairs>
    <vt:vector size="4" baseType="variant">
      <vt:variant>
        <vt:lpstr>Thème</vt:lpstr>
      </vt:variant>
      <vt:variant>
        <vt:i4>2</vt:i4>
      </vt:variant>
      <vt:variant>
        <vt:lpstr>Titres des diapositives</vt:lpstr>
      </vt:variant>
      <vt:variant>
        <vt:i4>19</vt:i4>
      </vt:variant>
    </vt:vector>
  </HeadingPairs>
  <TitlesOfParts>
    <vt:vector size="21" baseType="lpstr">
      <vt:lpstr>Gateley Theme</vt:lpstr>
      <vt:lpstr>Office Theme</vt:lpstr>
      <vt:lpstr>Présentation PowerPoint</vt:lpstr>
      <vt:lpstr>Présentation PowerPoint</vt:lpstr>
      <vt:lpstr>RÉSUMÉ DES FAITS ET DU LITIGE</vt:lpstr>
      <vt:lpstr>PRINCIPES DE BASE : REGLES DE LA HAYE</vt:lpstr>
      <vt:lpstr>PRINCIPES DE BASE: JURISPRUDENCE</vt:lpstr>
      <vt:lpstr>PRINCIPES DE BASE: JURISPRUDENCE (2)</vt:lpstr>
      <vt:lpstr>CONTEXTE FACTUEL – VOYAGE PLANNING</vt:lpstr>
      <vt:lpstr>CONTEXTE FACTUEL (2)</vt:lpstr>
      <vt:lpstr>CONTEXTE FACTUEL (3)</vt:lpstr>
      <vt:lpstr>CONTEXTE FACTUEL (4)</vt:lpstr>
      <vt:lpstr>LES APPELS</vt:lpstr>
      <vt:lpstr>JUGEMENT DE LA COUR SUPREME </vt:lpstr>
      <vt:lpstr>JUGEMENT DE LA COUR SUPREME (2)</vt:lpstr>
      <vt:lpstr>JUGEMENT DE LA COUR SUPREME (3)</vt:lpstr>
      <vt:lpstr>JUGEMENT DE LA COUR SUPREME (4)</vt:lpstr>
      <vt:lpstr>CONCLUSIONS ET CONSEQUENCES</vt:lpstr>
      <vt:lpstr>CONCLUSIONS ET CONSEQUENCES</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
  <cp:lastModifiedBy>Mesnil Pascale</cp:lastModifiedBy>
  <cp:revision>1</cp:revision>
  <cp:lastPrinted>2022-01-20T08:46:20Z</cp:lastPrinted>
  <dcterms:created xsi:type="dcterms:W3CDTF">2022-01-20T08:46:20Z</dcterms:created>
  <dcterms:modified xsi:type="dcterms:W3CDTF">2022-01-26T13:42:09Z</dcterms:modified>
</cp:coreProperties>
</file>