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</p:sldMasterIdLst>
  <p:handoutMasterIdLst>
    <p:handoutMasterId r:id="rId38"/>
  </p:handoutMasterIdLst>
  <p:sldIdLst>
    <p:sldId id="256" r:id="rId14"/>
    <p:sldId id="258" r:id="rId15"/>
    <p:sldId id="276" r:id="rId16"/>
    <p:sldId id="259" r:id="rId17"/>
    <p:sldId id="266" r:id="rId18"/>
    <p:sldId id="263" r:id="rId19"/>
    <p:sldId id="277" r:id="rId20"/>
    <p:sldId id="264" r:id="rId21"/>
    <p:sldId id="279" r:id="rId22"/>
    <p:sldId id="280" r:id="rId23"/>
    <p:sldId id="281" r:id="rId24"/>
    <p:sldId id="289" r:id="rId25"/>
    <p:sldId id="282" r:id="rId26"/>
    <p:sldId id="265" r:id="rId27"/>
    <p:sldId id="283" r:id="rId28"/>
    <p:sldId id="284" r:id="rId29"/>
    <p:sldId id="290" r:id="rId30"/>
    <p:sldId id="291" r:id="rId31"/>
    <p:sldId id="292" r:id="rId32"/>
    <p:sldId id="285" r:id="rId33"/>
    <p:sldId id="286" r:id="rId34"/>
    <p:sldId id="287" r:id="rId35"/>
    <p:sldId id="288" r:id="rId36"/>
    <p:sldId id="275" r:id="rId37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100" kern="1200">
        <a:solidFill>
          <a:srgbClr val="243750"/>
        </a:solidFill>
        <a:latin typeface="Palatino" pitchFamily="18" charset="0"/>
        <a:ea typeface="+mn-ea"/>
        <a:cs typeface="+mn-cs"/>
        <a:sym typeface="Palatino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100" kern="1200">
        <a:solidFill>
          <a:srgbClr val="243750"/>
        </a:solidFill>
        <a:latin typeface="Palatino" pitchFamily="18" charset="0"/>
        <a:ea typeface="+mn-ea"/>
        <a:cs typeface="+mn-cs"/>
        <a:sym typeface="Palatino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100" kern="1200">
        <a:solidFill>
          <a:srgbClr val="243750"/>
        </a:solidFill>
        <a:latin typeface="Palatino" pitchFamily="18" charset="0"/>
        <a:ea typeface="+mn-ea"/>
        <a:cs typeface="+mn-cs"/>
        <a:sym typeface="Palatino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100" kern="1200">
        <a:solidFill>
          <a:srgbClr val="243750"/>
        </a:solidFill>
        <a:latin typeface="Palatino" pitchFamily="18" charset="0"/>
        <a:ea typeface="+mn-ea"/>
        <a:cs typeface="+mn-cs"/>
        <a:sym typeface="Palatino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100" kern="1200">
        <a:solidFill>
          <a:srgbClr val="243750"/>
        </a:solidFill>
        <a:latin typeface="Palatino" pitchFamily="18" charset="0"/>
        <a:ea typeface="+mn-ea"/>
        <a:cs typeface="+mn-cs"/>
        <a:sym typeface="Palatino" pitchFamily="18" charset="0"/>
      </a:defRPr>
    </a:lvl5pPr>
    <a:lvl6pPr marL="2286000" algn="l" defTabSz="914400" rtl="0" eaLnBrk="1" latinLnBrk="0" hangingPunct="1">
      <a:defRPr sz="2100" kern="1200">
        <a:solidFill>
          <a:srgbClr val="243750"/>
        </a:solidFill>
        <a:latin typeface="Palatino" pitchFamily="18" charset="0"/>
        <a:ea typeface="+mn-ea"/>
        <a:cs typeface="+mn-cs"/>
        <a:sym typeface="Palatino" pitchFamily="18" charset="0"/>
      </a:defRPr>
    </a:lvl6pPr>
    <a:lvl7pPr marL="2743200" algn="l" defTabSz="914400" rtl="0" eaLnBrk="1" latinLnBrk="0" hangingPunct="1">
      <a:defRPr sz="2100" kern="1200">
        <a:solidFill>
          <a:srgbClr val="243750"/>
        </a:solidFill>
        <a:latin typeface="Palatino" pitchFamily="18" charset="0"/>
        <a:ea typeface="+mn-ea"/>
        <a:cs typeface="+mn-cs"/>
        <a:sym typeface="Palatino" pitchFamily="18" charset="0"/>
      </a:defRPr>
    </a:lvl7pPr>
    <a:lvl8pPr marL="3200400" algn="l" defTabSz="914400" rtl="0" eaLnBrk="1" latinLnBrk="0" hangingPunct="1">
      <a:defRPr sz="2100" kern="1200">
        <a:solidFill>
          <a:srgbClr val="243750"/>
        </a:solidFill>
        <a:latin typeface="Palatino" pitchFamily="18" charset="0"/>
        <a:ea typeface="+mn-ea"/>
        <a:cs typeface="+mn-cs"/>
        <a:sym typeface="Palatino" pitchFamily="18" charset="0"/>
      </a:defRPr>
    </a:lvl8pPr>
    <a:lvl9pPr marL="3657600" algn="l" defTabSz="914400" rtl="0" eaLnBrk="1" latinLnBrk="0" hangingPunct="1">
      <a:defRPr sz="2100" kern="1200">
        <a:solidFill>
          <a:srgbClr val="243750"/>
        </a:solidFill>
        <a:latin typeface="Palatino" pitchFamily="18" charset="0"/>
        <a:ea typeface="+mn-ea"/>
        <a:cs typeface="+mn-cs"/>
        <a:sym typeface="Palatino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211D"/>
    <a:srgbClr val="151115"/>
    <a:srgbClr val="5A5F62"/>
    <a:srgbClr val="FFFFFF"/>
    <a:srgbClr val="666699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723" autoAdjust="0"/>
  </p:normalViewPr>
  <p:slideViewPr>
    <p:cSldViewPr>
      <p:cViewPr varScale="1">
        <p:scale>
          <a:sx n="67" d="100"/>
          <a:sy n="67" d="100"/>
        </p:scale>
        <p:origin x="61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292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438" tIns="49219" rIns="98438" bIns="49219" numCol="1" anchor="t" anchorCtr="0" compatLnSpc="1">
            <a:prstTxWarp prst="textNoShape">
              <a:avLst/>
            </a:prstTxWarp>
          </a:bodyPr>
          <a:lstStyle>
            <a:lvl1pPr algn="l" defTabSz="984250" eaLnBrk="1" hangingPunct="1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438" tIns="49219" rIns="98438" bIns="49219" numCol="1" anchor="t" anchorCtr="0" compatLnSpc="1">
            <a:prstTxWarp prst="textNoShape">
              <a:avLst/>
            </a:prstTxWarp>
          </a:bodyPr>
          <a:lstStyle>
            <a:lvl1pPr algn="r" defTabSz="984250" eaLnBrk="1" hangingPunct="1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438" tIns="49219" rIns="98438" bIns="49219" numCol="1" anchor="b" anchorCtr="0" compatLnSpc="1">
            <a:prstTxWarp prst="textNoShape">
              <a:avLst/>
            </a:prstTxWarp>
          </a:bodyPr>
          <a:lstStyle>
            <a:lvl1pPr algn="l" defTabSz="984250" eaLnBrk="1" hangingPunct="1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438" tIns="49219" rIns="98438" bIns="49219" numCol="1" anchor="b" anchorCtr="0" compatLnSpc="1">
            <a:prstTxWarp prst="textNoShape">
              <a:avLst/>
            </a:prstTxWarp>
          </a:bodyPr>
          <a:lstStyle>
            <a:lvl1pPr algn="r" defTabSz="984250" eaLnBrk="1" hangingPunct="1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265D9D7-5061-464F-B963-41DAAD73BAF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37780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070837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878211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37308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49238" y="5626100"/>
            <a:ext cx="4246562" cy="3571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5626100"/>
            <a:ext cx="4246563" cy="3571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96936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60411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49908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557368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0083295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Palatino" pitchFamily="18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8220490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989864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34175" y="4152900"/>
            <a:ext cx="2160588" cy="183038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49238" y="4152900"/>
            <a:ext cx="6332537" cy="183038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2967289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3677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099437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2378488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194259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532963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33354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85516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1631367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Palatino" pitchFamily="18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70935191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362396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3776133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146769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7554510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77176294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49238" y="2098675"/>
            <a:ext cx="4246562" cy="4446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098675"/>
            <a:ext cx="4246563" cy="4446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3255032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0472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229738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9604053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47539443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Palatino" pitchFamily="18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6932463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1524177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34175" y="312738"/>
            <a:ext cx="2160588" cy="6232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49238" y="312738"/>
            <a:ext cx="6332537" cy="6232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756204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0317790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2822103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44146423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49238" y="5626100"/>
            <a:ext cx="4246562" cy="3571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5626100"/>
            <a:ext cx="4246563" cy="3571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8370117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518696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8488519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140538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10412971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Palatino" pitchFamily="18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78263181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16506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34175" y="4857750"/>
            <a:ext cx="2160588" cy="11255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49238" y="4857750"/>
            <a:ext cx="6332537" cy="11255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221239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9846311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867856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93436772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49238" y="3803650"/>
            <a:ext cx="1970087" cy="11699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371725" y="3803650"/>
            <a:ext cx="1970088" cy="11699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59769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4885853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3593897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283351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25624374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Palatino" pitchFamily="18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13254849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028730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319463" y="1357313"/>
            <a:ext cx="1022350" cy="36163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49238" y="1357313"/>
            <a:ext cx="2917825" cy="36163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5920467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874985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728249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3133074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49238" y="312738"/>
            <a:ext cx="4246562" cy="623252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312738"/>
            <a:ext cx="4246563" cy="623252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5307844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1259510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045978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1969469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93397153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Palatino" pitchFamily="18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05750869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460372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34175" y="312738"/>
            <a:ext cx="2160588" cy="6232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49238" y="312738"/>
            <a:ext cx="6332537" cy="6232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9371353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9632934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9089340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2556902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3621660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7092930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5271990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8827663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15463710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Palatino" pitchFamily="18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72047366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9811417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34175" y="1825625"/>
            <a:ext cx="2160588" cy="43513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49238" y="1825625"/>
            <a:ext cx="6332537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1861821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2918911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665255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2214812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751388" y="2098675"/>
            <a:ext cx="1995487" cy="4446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899275" y="2098675"/>
            <a:ext cx="1995488" cy="4446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305720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9967175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2157585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1242318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590538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Palatino" pitchFamily="18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28911900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3132303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34175" y="312738"/>
            <a:ext cx="2160588" cy="6232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49238" y="312738"/>
            <a:ext cx="6332537" cy="6232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9300521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8797916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4649129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96339461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49238" y="2098675"/>
            <a:ext cx="4246562" cy="4446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098675"/>
            <a:ext cx="4246563" cy="4446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6439232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9312272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9599434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4981765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00993142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Palatino" pitchFamily="18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43762605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1734319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34175" y="312738"/>
            <a:ext cx="2160588" cy="6232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49238" y="312738"/>
            <a:ext cx="6332537" cy="6232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794229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4542114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1613428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13323193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49238" y="2098675"/>
            <a:ext cx="1995487" cy="4446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397125" y="2098675"/>
            <a:ext cx="1995488" cy="4446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0325610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20260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7112683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0607865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81605495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Palatino" pitchFamily="18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66249712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028125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34175" y="312738"/>
            <a:ext cx="2160588" cy="6232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49238" y="312738"/>
            <a:ext cx="6332537" cy="6232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0488392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54407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577002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11757654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49238" y="2098675"/>
            <a:ext cx="1970087" cy="4446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371725" y="2098675"/>
            <a:ext cx="1970088" cy="4446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765579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852274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0977121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9319539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53836903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Palatino" pitchFamily="18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3200293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846515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319463" y="312738"/>
            <a:ext cx="1022350" cy="6232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49238" y="312738"/>
            <a:ext cx="2917825" cy="6232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1242506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9377409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911756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30941583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3016810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819412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9545148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8710818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75791779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Palatino" pitchFamily="18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8117639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04272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4970442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751354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0588403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52732315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1464534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485643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891671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6996993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6937727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Palatino" pitchFamily="18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88373720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6529435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34175" y="312738"/>
            <a:ext cx="2160588" cy="58642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49238" y="312738"/>
            <a:ext cx="6332537" cy="58642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964353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F211D"/>
            </a:gs>
            <a:gs pos="50000">
              <a:srgbClr val="555653"/>
            </a:gs>
            <a:gs pos="100000">
              <a:srgbClr val="1F211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ChangeArrowheads="1"/>
          </p:cNvSpPr>
          <p:nvPr>
            <p:ph type="body" idx="1"/>
          </p:nvPr>
        </p:nvSpPr>
        <p:spPr bwMode="auto">
          <a:xfrm>
            <a:off x="249238" y="5626100"/>
            <a:ext cx="864552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4734" tIns="34734" rIns="34734" bIns="34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>
                <a:sym typeface="Palatino" pitchFamily="18" charset="0"/>
              </a:rPr>
              <a:t>Cliquez pour modifier les styles du texte du masque</a:t>
            </a:r>
          </a:p>
          <a:p>
            <a:pPr lvl="1"/>
            <a:r>
              <a:rPr lang="en-US" altLang="fr-FR" smtClean="0">
                <a:sym typeface="Palatino" pitchFamily="18" charset="0"/>
              </a:rPr>
              <a:t>Deuxième niveau</a:t>
            </a:r>
          </a:p>
          <a:p>
            <a:pPr lvl="2"/>
            <a:r>
              <a:rPr lang="en-US" altLang="fr-FR" smtClean="0">
                <a:sym typeface="Palatino" pitchFamily="18" charset="0"/>
              </a:rPr>
              <a:t>Troisième niveau</a:t>
            </a:r>
          </a:p>
          <a:p>
            <a:pPr lvl="3"/>
            <a:r>
              <a:rPr lang="en-US" altLang="fr-FR" smtClean="0">
                <a:sym typeface="Palatino" pitchFamily="18" charset="0"/>
              </a:rPr>
              <a:t>Quatrième niveau</a:t>
            </a:r>
          </a:p>
          <a:p>
            <a:pPr lvl="4"/>
            <a:r>
              <a:rPr lang="en-US" altLang="fr-FR" smtClean="0">
                <a:sym typeface="Palatino" pitchFamily="18" charset="0"/>
              </a:rPr>
              <a:t>Cinquième niveau</a:t>
            </a:r>
          </a:p>
        </p:txBody>
      </p:sp>
      <p:sp>
        <p:nvSpPr>
          <p:cNvPr id="1027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49238" y="4152900"/>
            <a:ext cx="8645525" cy="148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4734" tIns="34734" rIns="34734" bIns="3473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>
                <a:sym typeface="Didot" charset="0"/>
              </a:rPr>
              <a:t>Cliquez pour modifier le style du titre</a:t>
            </a:r>
          </a:p>
        </p:txBody>
      </p:sp>
      <p:grpSp>
        <p:nvGrpSpPr>
          <p:cNvPr id="1028" name="Group 3"/>
          <p:cNvGrpSpPr>
            <a:grpSpLocks/>
          </p:cNvGrpSpPr>
          <p:nvPr/>
        </p:nvGrpSpPr>
        <p:grpSpPr bwMode="auto">
          <a:xfrm>
            <a:off x="285750" y="6062663"/>
            <a:ext cx="8572500" cy="36512"/>
            <a:chOff x="0" y="0"/>
            <a:chExt cx="7680" cy="32"/>
          </a:xfrm>
        </p:grpSpPr>
        <p:sp>
          <p:nvSpPr>
            <p:cNvPr id="1029" name="Line 4"/>
            <p:cNvSpPr>
              <a:spLocks noChangeShapeType="1"/>
            </p:cNvSpPr>
            <p:nvPr/>
          </p:nvSpPr>
          <p:spPr bwMode="auto">
            <a:xfrm>
              <a:off x="0" y="0"/>
              <a:ext cx="7680" cy="0"/>
            </a:xfrm>
            <a:prstGeom prst="line">
              <a:avLst/>
            </a:prstGeom>
            <a:noFill/>
            <a:ln w="12700">
              <a:solidFill>
                <a:srgbClr val="6682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  <p:sp>
          <p:nvSpPr>
            <p:cNvPr id="1030" name="Line 5"/>
            <p:cNvSpPr>
              <a:spLocks noChangeShapeType="1"/>
            </p:cNvSpPr>
            <p:nvPr/>
          </p:nvSpPr>
          <p:spPr bwMode="auto">
            <a:xfrm>
              <a:off x="0" y="32"/>
              <a:ext cx="7680" cy="0"/>
            </a:xfrm>
            <a:prstGeom prst="line">
              <a:avLst/>
            </a:prstGeom>
            <a:noFill/>
            <a:ln w="12700">
              <a:solidFill>
                <a:srgbClr val="6682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defTabSz="625475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Didot" charset="0"/>
        </a:defRPr>
      </a:lvl1pPr>
      <a:lvl2pPr algn="l" defTabSz="6254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2pPr>
      <a:lvl3pPr algn="l" defTabSz="6254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3pPr>
      <a:lvl4pPr algn="l" defTabSz="6254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4pPr>
      <a:lvl5pPr algn="l" defTabSz="6254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5pPr>
      <a:lvl6pPr marL="457200" algn="l" defTabSz="62547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6pPr>
      <a:lvl7pPr marL="914400" algn="l" defTabSz="62547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7pPr>
      <a:lvl8pPr marL="1371600" algn="l" defTabSz="62547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8pPr>
      <a:lvl9pPr marL="1828800" algn="l" defTabSz="62547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9pPr>
    </p:titleStyle>
    <p:bodyStyle>
      <a:lvl1pPr algn="just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00" kern="1200">
          <a:solidFill>
            <a:srgbClr val="4A72A9"/>
          </a:solidFill>
          <a:latin typeface="+mn-lt"/>
          <a:ea typeface="+mn-ea"/>
          <a:cs typeface="+mn-cs"/>
          <a:sym typeface="Palatino" pitchFamily="18" charset="0"/>
        </a:defRPr>
      </a:lvl1pPr>
      <a:lvl2pPr algn="just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00" kern="1200">
          <a:solidFill>
            <a:srgbClr val="4A72A9"/>
          </a:solidFill>
          <a:latin typeface="+mn-lt"/>
          <a:ea typeface="+mn-ea"/>
          <a:cs typeface="+mn-cs"/>
          <a:sym typeface="Palatino" pitchFamily="18" charset="0"/>
        </a:defRPr>
      </a:lvl2pPr>
      <a:lvl3pPr algn="just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00" kern="1200">
          <a:solidFill>
            <a:srgbClr val="4A72A9"/>
          </a:solidFill>
          <a:latin typeface="+mn-lt"/>
          <a:ea typeface="+mn-ea"/>
          <a:cs typeface="+mn-cs"/>
          <a:sym typeface="Palatino" pitchFamily="18" charset="0"/>
        </a:defRPr>
      </a:lvl3pPr>
      <a:lvl4pPr algn="just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00" kern="1200">
          <a:solidFill>
            <a:srgbClr val="4A72A9"/>
          </a:solidFill>
          <a:latin typeface="+mn-lt"/>
          <a:ea typeface="+mn-ea"/>
          <a:cs typeface="+mn-cs"/>
          <a:sym typeface="Palatino" pitchFamily="18" charset="0"/>
        </a:defRPr>
      </a:lvl4pPr>
      <a:lvl5pPr algn="just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00" kern="1200">
          <a:solidFill>
            <a:srgbClr val="4A72A9"/>
          </a:solidFill>
          <a:latin typeface="+mn-lt"/>
          <a:ea typeface="+mn-ea"/>
          <a:cs typeface="+mn-cs"/>
          <a:sym typeface="Palatino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F211D"/>
            </a:gs>
            <a:gs pos="50000">
              <a:srgbClr val="555653"/>
            </a:gs>
            <a:gs pos="100000">
              <a:srgbClr val="1F211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xStyles>
    <p:titleStyle>
      <a:lvl1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Didot" charset="0"/>
        </a:defRPr>
      </a:lvl1pPr>
      <a:lvl2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2pPr>
      <a:lvl3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3pPr>
      <a:lvl4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4pPr>
      <a:lvl5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5pPr>
      <a:lvl6pPr marL="4572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6pPr>
      <a:lvl7pPr marL="9144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7pPr>
      <a:lvl8pPr marL="13716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8pPr>
      <a:lvl9pPr marL="18288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9pPr>
    </p:titleStyle>
    <p:bodyStyle>
      <a:lvl1pPr marL="252413" indent="-252413" algn="l" defTabSz="625475" rtl="0" eaLnBrk="0" fontAlgn="base" hangingPunct="0">
        <a:lnSpc>
          <a:spcPct val="12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6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1pPr>
      <a:lvl2pPr marL="555625" indent="-252413" algn="l" defTabSz="625475" rtl="0" eaLnBrk="0" fontAlgn="base" hangingPunct="0">
        <a:lnSpc>
          <a:spcPct val="12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6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2pPr>
      <a:lvl3pPr marL="858838" indent="-252413" algn="l" defTabSz="625475" rtl="0" eaLnBrk="0" fontAlgn="base" hangingPunct="0">
        <a:lnSpc>
          <a:spcPct val="12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6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3pPr>
      <a:lvl4pPr marL="1163638" indent="-252413" algn="l" defTabSz="625475" rtl="0" eaLnBrk="0" fontAlgn="base" hangingPunct="0">
        <a:lnSpc>
          <a:spcPct val="12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6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4pPr>
      <a:lvl5pPr marL="1466850" indent="-250825" algn="l" defTabSz="625475" rtl="0" eaLnBrk="0" fontAlgn="base" hangingPunct="0">
        <a:lnSpc>
          <a:spcPct val="12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6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F211D"/>
            </a:gs>
            <a:gs pos="50000">
              <a:srgbClr val="555653"/>
            </a:gs>
            <a:gs pos="100000">
              <a:srgbClr val="1F211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ChangeArrowheads="1"/>
          </p:cNvSpPr>
          <p:nvPr>
            <p:ph type="body" idx="1"/>
          </p:nvPr>
        </p:nvSpPr>
        <p:spPr bwMode="auto">
          <a:xfrm>
            <a:off x="249238" y="2098675"/>
            <a:ext cx="8645525" cy="444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4734" tIns="34734" rIns="34734" bIns="3473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>
                <a:sym typeface="Palatino" pitchFamily="18" charset="0"/>
              </a:rPr>
              <a:t>Click to edit Master text styles</a:t>
            </a:r>
          </a:p>
          <a:p>
            <a:pPr lvl="1"/>
            <a:r>
              <a:rPr lang="en-US" altLang="fr-FR" smtClean="0">
                <a:sym typeface="Palatino" pitchFamily="18" charset="0"/>
              </a:rPr>
              <a:t>Second level</a:t>
            </a:r>
          </a:p>
          <a:p>
            <a:pPr lvl="2"/>
            <a:r>
              <a:rPr lang="en-US" altLang="fr-FR" smtClean="0">
                <a:sym typeface="Palatino" pitchFamily="18" charset="0"/>
              </a:rPr>
              <a:t>Third level</a:t>
            </a:r>
          </a:p>
          <a:p>
            <a:pPr lvl="3"/>
            <a:r>
              <a:rPr lang="en-US" altLang="fr-FR" smtClean="0">
                <a:sym typeface="Palatino" pitchFamily="18" charset="0"/>
              </a:rPr>
              <a:t>Fourth level</a:t>
            </a:r>
          </a:p>
          <a:p>
            <a:pPr lvl="4"/>
            <a:r>
              <a:rPr lang="en-US" altLang="fr-FR" smtClean="0">
                <a:sym typeface="Palatino" pitchFamily="18" charset="0"/>
              </a:rPr>
              <a:t>Fifth level</a:t>
            </a:r>
          </a:p>
        </p:txBody>
      </p:sp>
      <p:sp>
        <p:nvSpPr>
          <p:cNvPr id="2051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49238" y="312738"/>
            <a:ext cx="8645525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4734" tIns="34734" rIns="34734" bIns="3473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>
                <a:sym typeface="Didot" charset="0"/>
              </a:rPr>
              <a:t>Click to edit Master title style</a:t>
            </a:r>
          </a:p>
        </p:txBody>
      </p:sp>
      <p:grpSp>
        <p:nvGrpSpPr>
          <p:cNvPr id="2052" name="Group 3"/>
          <p:cNvGrpSpPr>
            <a:grpSpLocks/>
          </p:cNvGrpSpPr>
          <p:nvPr/>
        </p:nvGrpSpPr>
        <p:grpSpPr bwMode="auto">
          <a:xfrm>
            <a:off x="285750" y="1803400"/>
            <a:ext cx="8572500" cy="36513"/>
            <a:chOff x="0" y="0"/>
            <a:chExt cx="7680" cy="32"/>
          </a:xfrm>
        </p:grpSpPr>
        <p:sp>
          <p:nvSpPr>
            <p:cNvPr id="2053" name="Line 4"/>
            <p:cNvSpPr>
              <a:spLocks noChangeShapeType="1"/>
            </p:cNvSpPr>
            <p:nvPr/>
          </p:nvSpPr>
          <p:spPr bwMode="auto">
            <a:xfrm>
              <a:off x="0" y="0"/>
              <a:ext cx="7680" cy="0"/>
            </a:xfrm>
            <a:prstGeom prst="line">
              <a:avLst/>
            </a:prstGeom>
            <a:noFill/>
            <a:ln w="12700">
              <a:solidFill>
                <a:srgbClr val="6682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  <p:sp>
          <p:nvSpPr>
            <p:cNvPr id="2054" name="Line 5"/>
            <p:cNvSpPr>
              <a:spLocks noChangeShapeType="1"/>
            </p:cNvSpPr>
            <p:nvPr/>
          </p:nvSpPr>
          <p:spPr bwMode="auto">
            <a:xfrm>
              <a:off x="0" y="32"/>
              <a:ext cx="7680" cy="0"/>
            </a:xfrm>
            <a:prstGeom prst="line">
              <a:avLst/>
            </a:prstGeom>
            <a:noFill/>
            <a:ln w="12700">
              <a:solidFill>
                <a:srgbClr val="6682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/>
  <p:txStyles>
    <p:titleStyle>
      <a:lvl1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Didot" charset="0"/>
        </a:defRPr>
      </a:lvl1pPr>
      <a:lvl2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2pPr>
      <a:lvl3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3pPr>
      <a:lvl4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4pPr>
      <a:lvl5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5pPr>
      <a:lvl6pPr marL="4572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6pPr>
      <a:lvl7pPr marL="9144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7pPr>
      <a:lvl8pPr marL="13716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8pPr>
      <a:lvl9pPr marL="18288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9pPr>
    </p:titleStyle>
    <p:bodyStyle>
      <a:lvl1pPr marL="252413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1pPr>
      <a:lvl2pPr marL="522288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2pPr>
      <a:lvl3pPr marL="825500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3pPr>
      <a:lvl4pPr marL="1128713" indent="-250825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4pPr>
      <a:lvl5pPr marL="1431925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F211D"/>
            </a:gs>
            <a:gs pos="50000">
              <a:srgbClr val="555653"/>
            </a:gs>
            <a:gs pos="100000">
              <a:srgbClr val="1F211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>
            <p:ph type="body" idx="1"/>
          </p:nvPr>
        </p:nvSpPr>
        <p:spPr bwMode="auto">
          <a:xfrm>
            <a:off x="249238" y="5626100"/>
            <a:ext cx="864552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4734" tIns="34734" rIns="34734" bIns="34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>
                <a:sym typeface="Palatino" pitchFamily="18" charset="0"/>
              </a:rPr>
              <a:t>Click to edit Master text styles</a:t>
            </a:r>
          </a:p>
          <a:p>
            <a:pPr lvl="1"/>
            <a:r>
              <a:rPr lang="en-US" altLang="fr-FR" smtClean="0">
                <a:sym typeface="Palatino" pitchFamily="18" charset="0"/>
              </a:rPr>
              <a:t>Second level</a:t>
            </a:r>
          </a:p>
          <a:p>
            <a:pPr lvl="2"/>
            <a:r>
              <a:rPr lang="en-US" altLang="fr-FR" smtClean="0">
                <a:sym typeface="Palatino" pitchFamily="18" charset="0"/>
              </a:rPr>
              <a:t>Third level</a:t>
            </a:r>
          </a:p>
          <a:p>
            <a:pPr lvl="3"/>
            <a:r>
              <a:rPr lang="en-US" altLang="fr-FR" smtClean="0">
                <a:sym typeface="Palatino" pitchFamily="18" charset="0"/>
              </a:rPr>
              <a:t>Fourth level</a:t>
            </a:r>
          </a:p>
          <a:p>
            <a:pPr lvl="4"/>
            <a:r>
              <a:rPr lang="en-US" altLang="fr-FR" smtClean="0">
                <a:sym typeface="Palatino" pitchFamily="18" charset="0"/>
              </a:rPr>
              <a:t>Fifth level</a:t>
            </a:r>
          </a:p>
        </p:txBody>
      </p:sp>
      <p:sp>
        <p:nvSpPr>
          <p:cNvPr id="3075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49238" y="4857750"/>
            <a:ext cx="8645525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4734" tIns="34734" rIns="34734" bIns="3473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>
                <a:sym typeface="Didot" charset="0"/>
              </a:rPr>
              <a:t>Click to edit Master title style</a:t>
            </a:r>
          </a:p>
        </p:txBody>
      </p:sp>
      <p:grpSp>
        <p:nvGrpSpPr>
          <p:cNvPr id="3076" name="Group 3"/>
          <p:cNvGrpSpPr>
            <a:grpSpLocks/>
          </p:cNvGrpSpPr>
          <p:nvPr/>
        </p:nvGrpSpPr>
        <p:grpSpPr bwMode="auto">
          <a:xfrm>
            <a:off x="285750" y="6062663"/>
            <a:ext cx="8572500" cy="36512"/>
            <a:chOff x="0" y="0"/>
            <a:chExt cx="7680" cy="32"/>
          </a:xfrm>
        </p:grpSpPr>
        <p:sp>
          <p:nvSpPr>
            <p:cNvPr id="3077" name="Line 4"/>
            <p:cNvSpPr>
              <a:spLocks noChangeShapeType="1"/>
            </p:cNvSpPr>
            <p:nvPr/>
          </p:nvSpPr>
          <p:spPr bwMode="auto">
            <a:xfrm>
              <a:off x="0" y="0"/>
              <a:ext cx="7680" cy="0"/>
            </a:xfrm>
            <a:prstGeom prst="line">
              <a:avLst/>
            </a:prstGeom>
            <a:noFill/>
            <a:ln w="12700">
              <a:solidFill>
                <a:srgbClr val="6682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  <p:sp>
          <p:nvSpPr>
            <p:cNvPr id="3078" name="Line 5"/>
            <p:cNvSpPr>
              <a:spLocks noChangeShapeType="1"/>
            </p:cNvSpPr>
            <p:nvPr/>
          </p:nvSpPr>
          <p:spPr bwMode="auto">
            <a:xfrm>
              <a:off x="0" y="32"/>
              <a:ext cx="7680" cy="0"/>
            </a:xfrm>
            <a:prstGeom prst="line">
              <a:avLst/>
            </a:prstGeom>
            <a:noFill/>
            <a:ln w="12700">
              <a:solidFill>
                <a:srgbClr val="6682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ransition/>
  <p:txStyles>
    <p:titleStyle>
      <a:lvl1pPr algn="l" defTabSz="625475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Didot" charset="0"/>
        </a:defRPr>
      </a:lvl1pPr>
      <a:lvl2pPr algn="l" defTabSz="6254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2pPr>
      <a:lvl3pPr algn="l" defTabSz="6254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3pPr>
      <a:lvl4pPr algn="l" defTabSz="6254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4pPr>
      <a:lvl5pPr algn="l" defTabSz="6254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5pPr>
      <a:lvl6pPr marL="457200" algn="l" defTabSz="62547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6pPr>
      <a:lvl7pPr marL="914400" algn="l" defTabSz="62547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7pPr>
      <a:lvl8pPr marL="1371600" algn="l" defTabSz="62547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8pPr>
      <a:lvl9pPr marL="1828800" algn="l" defTabSz="62547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9pPr>
    </p:titleStyle>
    <p:bodyStyle>
      <a:lvl1pPr algn="just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00" kern="1200">
          <a:solidFill>
            <a:srgbClr val="4A72A9"/>
          </a:solidFill>
          <a:latin typeface="+mn-lt"/>
          <a:ea typeface="+mn-ea"/>
          <a:cs typeface="+mn-cs"/>
          <a:sym typeface="Palatino" pitchFamily="18" charset="0"/>
        </a:defRPr>
      </a:lvl1pPr>
      <a:lvl2pPr algn="just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00" kern="1200">
          <a:solidFill>
            <a:srgbClr val="4A72A9"/>
          </a:solidFill>
          <a:latin typeface="+mn-lt"/>
          <a:ea typeface="+mn-ea"/>
          <a:cs typeface="+mn-cs"/>
          <a:sym typeface="Palatino" pitchFamily="18" charset="0"/>
        </a:defRPr>
      </a:lvl2pPr>
      <a:lvl3pPr algn="just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00" kern="1200">
          <a:solidFill>
            <a:srgbClr val="4A72A9"/>
          </a:solidFill>
          <a:latin typeface="+mn-lt"/>
          <a:ea typeface="+mn-ea"/>
          <a:cs typeface="+mn-cs"/>
          <a:sym typeface="Palatino" pitchFamily="18" charset="0"/>
        </a:defRPr>
      </a:lvl3pPr>
      <a:lvl4pPr algn="just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00" kern="1200">
          <a:solidFill>
            <a:srgbClr val="4A72A9"/>
          </a:solidFill>
          <a:latin typeface="+mn-lt"/>
          <a:ea typeface="+mn-ea"/>
          <a:cs typeface="+mn-cs"/>
          <a:sym typeface="Palatino" pitchFamily="18" charset="0"/>
        </a:defRPr>
      </a:lvl4pPr>
      <a:lvl5pPr algn="just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00" kern="1200">
          <a:solidFill>
            <a:srgbClr val="4A72A9"/>
          </a:solidFill>
          <a:latin typeface="+mn-lt"/>
          <a:ea typeface="+mn-ea"/>
          <a:cs typeface="+mn-cs"/>
          <a:sym typeface="Palatino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F211D"/>
            </a:gs>
            <a:gs pos="50000">
              <a:srgbClr val="555653"/>
            </a:gs>
            <a:gs pos="100000">
              <a:srgbClr val="1F211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ChangeArrowheads="1"/>
          </p:cNvSpPr>
          <p:nvPr>
            <p:ph type="body" idx="1"/>
          </p:nvPr>
        </p:nvSpPr>
        <p:spPr bwMode="auto">
          <a:xfrm>
            <a:off x="249238" y="3803650"/>
            <a:ext cx="4092575" cy="116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4734" tIns="34734" rIns="34734" bIns="34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>
                <a:sym typeface="Palatino" pitchFamily="18" charset="0"/>
              </a:rPr>
              <a:t>Click to edit Master text styles</a:t>
            </a:r>
          </a:p>
          <a:p>
            <a:pPr lvl="1"/>
            <a:r>
              <a:rPr lang="en-US" altLang="fr-FR" smtClean="0">
                <a:sym typeface="Palatino" pitchFamily="18" charset="0"/>
              </a:rPr>
              <a:t>Second level</a:t>
            </a:r>
          </a:p>
          <a:p>
            <a:pPr lvl="2"/>
            <a:r>
              <a:rPr lang="en-US" altLang="fr-FR" smtClean="0">
                <a:sym typeface="Palatino" pitchFamily="18" charset="0"/>
              </a:rPr>
              <a:t>Third level</a:t>
            </a:r>
          </a:p>
          <a:p>
            <a:pPr lvl="3"/>
            <a:r>
              <a:rPr lang="en-US" altLang="fr-FR" smtClean="0">
                <a:sym typeface="Palatino" pitchFamily="18" charset="0"/>
              </a:rPr>
              <a:t>Fourth level</a:t>
            </a:r>
          </a:p>
          <a:p>
            <a:pPr lvl="4"/>
            <a:r>
              <a:rPr lang="en-US" altLang="fr-FR" smtClean="0">
                <a:sym typeface="Palatino" pitchFamily="18" charset="0"/>
              </a:rPr>
              <a:t>Fifth level</a:t>
            </a:r>
          </a:p>
        </p:txBody>
      </p:sp>
      <p:sp>
        <p:nvSpPr>
          <p:cNvPr id="409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49238" y="1357313"/>
            <a:ext cx="4092575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4734" tIns="34734" rIns="34734" bIns="3473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>
                <a:sym typeface="Didot" charset="0"/>
              </a:rPr>
              <a:t>Click to edit Master title style</a:t>
            </a:r>
          </a:p>
        </p:txBody>
      </p:sp>
      <p:grpSp>
        <p:nvGrpSpPr>
          <p:cNvPr id="4100" name="Group 3"/>
          <p:cNvGrpSpPr>
            <a:grpSpLocks/>
          </p:cNvGrpSpPr>
          <p:nvPr/>
        </p:nvGrpSpPr>
        <p:grpSpPr bwMode="auto">
          <a:xfrm>
            <a:off x="285750" y="3705225"/>
            <a:ext cx="4000500" cy="36513"/>
            <a:chOff x="0" y="0"/>
            <a:chExt cx="3584" cy="32"/>
          </a:xfrm>
        </p:grpSpPr>
        <p:sp>
          <p:nvSpPr>
            <p:cNvPr id="4101" name="Line 4"/>
            <p:cNvSpPr>
              <a:spLocks noChangeShapeType="1"/>
            </p:cNvSpPr>
            <p:nvPr/>
          </p:nvSpPr>
          <p:spPr bwMode="auto">
            <a:xfrm>
              <a:off x="0" y="0"/>
              <a:ext cx="3584" cy="0"/>
            </a:xfrm>
            <a:prstGeom prst="line">
              <a:avLst/>
            </a:prstGeom>
            <a:noFill/>
            <a:ln w="12700">
              <a:solidFill>
                <a:srgbClr val="6682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  <p:sp>
          <p:nvSpPr>
            <p:cNvPr id="4102" name="Line 5"/>
            <p:cNvSpPr>
              <a:spLocks noChangeShapeType="1"/>
            </p:cNvSpPr>
            <p:nvPr/>
          </p:nvSpPr>
          <p:spPr bwMode="auto">
            <a:xfrm>
              <a:off x="0" y="32"/>
              <a:ext cx="3584" cy="0"/>
            </a:xfrm>
            <a:prstGeom prst="line">
              <a:avLst/>
            </a:prstGeom>
            <a:noFill/>
            <a:ln w="12700">
              <a:solidFill>
                <a:srgbClr val="6682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ransition/>
  <p:txStyles>
    <p:titleStyle>
      <a:lvl1pPr algn="l" defTabSz="625475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Didot" charset="0"/>
        </a:defRPr>
      </a:lvl1pPr>
      <a:lvl2pPr algn="l" defTabSz="6254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2pPr>
      <a:lvl3pPr algn="l" defTabSz="6254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3pPr>
      <a:lvl4pPr algn="l" defTabSz="6254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4pPr>
      <a:lvl5pPr algn="l" defTabSz="6254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5pPr>
      <a:lvl6pPr marL="457200" algn="l" defTabSz="62547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6pPr>
      <a:lvl7pPr marL="914400" algn="l" defTabSz="62547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7pPr>
      <a:lvl8pPr marL="1371600" algn="l" defTabSz="62547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8pPr>
      <a:lvl9pPr marL="1828800" algn="l" defTabSz="62547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9pPr>
    </p:titleStyle>
    <p:bodyStyle>
      <a:lvl1pPr algn="l" defTabSz="625475" rtl="0" eaLnBrk="0" fontAlgn="base" hangingPunct="0">
        <a:spcBef>
          <a:spcPts val="688"/>
        </a:spcBef>
        <a:spcAft>
          <a:spcPct val="0"/>
        </a:spcAft>
        <a:defRPr sz="1600" kern="1200">
          <a:solidFill>
            <a:srgbClr val="4A72A9"/>
          </a:solidFill>
          <a:latin typeface="+mn-lt"/>
          <a:ea typeface="+mn-ea"/>
          <a:cs typeface="+mn-cs"/>
          <a:sym typeface="Palatino" pitchFamily="18" charset="0"/>
        </a:defRPr>
      </a:lvl1pPr>
      <a:lvl2pPr algn="l" defTabSz="625475" rtl="0" eaLnBrk="0" fontAlgn="base" hangingPunct="0">
        <a:spcBef>
          <a:spcPts val="688"/>
        </a:spcBef>
        <a:spcAft>
          <a:spcPct val="0"/>
        </a:spcAft>
        <a:defRPr sz="1600" kern="1200">
          <a:solidFill>
            <a:srgbClr val="4A72A9"/>
          </a:solidFill>
          <a:latin typeface="+mn-lt"/>
          <a:ea typeface="+mn-ea"/>
          <a:cs typeface="+mn-cs"/>
          <a:sym typeface="Palatino" pitchFamily="18" charset="0"/>
        </a:defRPr>
      </a:lvl2pPr>
      <a:lvl3pPr algn="l" defTabSz="625475" rtl="0" eaLnBrk="0" fontAlgn="base" hangingPunct="0">
        <a:spcBef>
          <a:spcPts val="688"/>
        </a:spcBef>
        <a:spcAft>
          <a:spcPct val="0"/>
        </a:spcAft>
        <a:defRPr sz="1600" kern="1200">
          <a:solidFill>
            <a:srgbClr val="4A72A9"/>
          </a:solidFill>
          <a:latin typeface="+mn-lt"/>
          <a:ea typeface="+mn-ea"/>
          <a:cs typeface="+mn-cs"/>
          <a:sym typeface="Palatino" pitchFamily="18" charset="0"/>
        </a:defRPr>
      </a:lvl3pPr>
      <a:lvl4pPr algn="l" defTabSz="625475" rtl="0" eaLnBrk="0" fontAlgn="base" hangingPunct="0">
        <a:spcBef>
          <a:spcPts val="688"/>
        </a:spcBef>
        <a:spcAft>
          <a:spcPct val="0"/>
        </a:spcAft>
        <a:defRPr sz="1600" kern="1200">
          <a:solidFill>
            <a:srgbClr val="4A72A9"/>
          </a:solidFill>
          <a:latin typeface="+mn-lt"/>
          <a:ea typeface="+mn-ea"/>
          <a:cs typeface="+mn-cs"/>
          <a:sym typeface="Palatino" pitchFamily="18" charset="0"/>
        </a:defRPr>
      </a:lvl4pPr>
      <a:lvl5pPr algn="l" defTabSz="625475" rtl="0" eaLnBrk="0" fontAlgn="base" hangingPunct="0">
        <a:spcBef>
          <a:spcPts val="688"/>
        </a:spcBef>
        <a:spcAft>
          <a:spcPct val="0"/>
        </a:spcAft>
        <a:defRPr sz="1600" kern="1200">
          <a:solidFill>
            <a:srgbClr val="4A72A9"/>
          </a:solidFill>
          <a:latin typeface="+mn-lt"/>
          <a:ea typeface="+mn-ea"/>
          <a:cs typeface="+mn-cs"/>
          <a:sym typeface="Palatino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F211D"/>
            </a:gs>
            <a:gs pos="50000">
              <a:srgbClr val="555653"/>
            </a:gs>
            <a:gs pos="100000">
              <a:srgbClr val="1F211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>
            <p:ph type="body" idx="1"/>
          </p:nvPr>
        </p:nvSpPr>
        <p:spPr bwMode="auto">
          <a:xfrm>
            <a:off x="249238" y="312738"/>
            <a:ext cx="8645525" cy="623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4734" tIns="34734" rIns="34734" bIns="3473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>
                <a:sym typeface="Palatino" pitchFamily="18" charset="0"/>
              </a:rPr>
              <a:t>Click to edit Master text styles</a:t>
            </a:r>
          </a:p>
          <a:p>
            <a:pPr lvl="1"/>
            <a:r>
              <a:rPr lang="en-US" altLang="fr-FR" smtClean="0">
                <a:sym typeface="Palatino" pitchFamily="18" charset="0"/>
              </a:rPr>
              <a:t>Second level</a:t>
            </a:r>
          </a:p>
          <a:p>
            <a:pPr lvl="2"/>
            <a:r>
              <a:rPr lang="en-US" altLang="fr-FR" smtClean="0">
                <a:sym typeface="Palatino" pitchFamily="18" charset="0"/>
              </a:rPr>
              <a:t>Third level</a:t>
            </a:r>
          </a:p>
          <a:p>
            <a:pPr lvl="3"/>
            <a:r>
              <a:rPr lang="en-US" altLang="fr-FR" smtClean="0">
                <a:sym typeface="Palatino" pitchFamily="18" charset="0"/>
              </a:rPr>
              <a:t>Fourth level</a:t>
            </a:r>
          </a:p>
          <a:p>
            <a:pPr lvl="4"/>
            <a:r>
              <a:rPr lang="en-US" altLang="fr-FR" smtClean="0">
                <a:sym typeface="Palatino" pitchFamily="18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ransition/>
  <p:txStyles>
    <p:titleStyle>
      <a:lvl1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Didot" charset="0"/>
        </a:defRPr>
      </a:lvl1pPr>
      <a:lvl2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2pPr>
      <a:lvl3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3pPr>
      <a:lvl4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4pPr>
      <a:lvl5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5pPr>
      <a:lvl6pPr marL="4572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6pPr>
      <a:lvl7pPr marL="9144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7pPr>
      <a:lvl8pPr marL="13716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8pPr>
      <a:lvl9pPr marL="18288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9pPr>
    </p:titleStyle>
    <p:bodyStyle>
      <a:lvl1pPr marL="252413" indent="-252413" algn="l" defTabSz="625475" rtl="0" eaLnBrk="0" fontAlgn="base" hangingPunct="0">
        <a:lnSpc>
          <a:spcPct val="12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6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1pPr>
      <a:lvl2pPr marL="522288" indent="-252413" algn="l" defTabSz="625475" rtl="0" eaLnBrk="0" fontAlgn="base" hangingPunct="0">
        <a:lnSpc>
          <a:spcPct val="12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6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2pPr>
      <a:lvl3pPr marL="825500" indent="-252413" algn="l" defTabSz="625475" rtl="0" eaLnBrk="0" fontAlgn="base" hangingPunct="0">
        <a:lnSpc>
          <a:spcPct val="12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6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3pPr>
      <a:lvl4pPr marL="1128713" indent="-250825" algn="l" defTabSz="625475" rtl="0" eaLnBrk="0" fontAlgn="base" hangingPunct="0">
        <a:lnSpc>
          <a:spcPct val="12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6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4pPr>
      <a:lvl5pPr marL="1431925" indent="-252413" algn="l" defTabSz="625475" rtl="0" eaLnBrk="0" fontAlgn="base" hangingPunct="0">
        <a:lnSpc>
          <a:spcPct val="12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6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F211D"/>
            </a:gs>
            <a:gs pos="50000">
              <a:srgbClr val="555653"/>
            </a:gs>
            <a:gs pos="100000">
              <a:srgbClr val="1F211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249238" y="1847850"/>
            <a:ext cx="8645525" cy="148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4734" tIns="34734" rIns="34734" bIns="3473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>
                <a:sym typeface="Didot" charset="0"/>
              </a:rPr>
              <a:t>Click to edit Master title style</a:t>
            </a:r>
          </a:p>
        </p:txBody>
      </p:sp>
      <p:grpSp>
        <p:nvGrpSpPr>
          <p:cNvPr id="6147" name="Group 2"/>
          <p:cNvGrpSpPr>
            <a:grpSpLocks/>
          </p:cNvGrpSpPr>
          <p:nvPr/>
        </p:nvGrpSpPr>
        <p:grpSpPr bwMode="auto">
          <a:xfrm>
            <a:off x="285750" y="3419475"/>
            <a:ext cx="8572500" cy="36513"/>
            <a:chOff x="0" y="0"/>
            <a:chExt cx="7680" cy="32"/>
          </a:xfrm>
        </p:grpSpPr>
        <p:sp>
          <p:nvSpPr>
            <p:cNvPr id="6148" name="Line 3"/>
            <p:cNvSpPr>
              <a:spLocks noChangeShapeType="1"/>
            </p:cNvSpPr>
            <p:nvPr/>
          </p:nvSpPr>
          <p:spPr bwMode="auto">
            <a:xfrm>
              <a:off x="0" y="0"/>
              <a:ext cx="7680" cy="0"/>
            </a:xfrm>
            <a:prstGeom prst="line">
              <a:avLst/>
            </a:prstGeom>
            <a:noFill/>
            <a:ln w="12700">
              <a:solidFill>
                <a:srgbClr val="6682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  <p:sp>
          <p:nvSpPr>
            <p:cNvPr id="6149" name="Line 4"/>
            <p:cNvSpPr>
              <a:spLocks noChangeShapeType="1"/>
            </p:cNvSpPr>
            <p:nvPr/>
          </p:nvSpPr>
          <p:spPr bwMode="auto">
            <a:xfrm>
              <a:off x="0" y="32"/>
              <a:ext cx="7680" cy="0"/>
            </a:xfrm>
            <a:prstGeom prst="line">
              <a:avLst/>
            </a:prstGeom>
            <a:noFill/>
            <a:ln w="12700">
              <a:solidFill>
                <a:srgbClr val="6682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/>
  <p:txStyles>
    <p:titleStyle>
      <a:lvl1pPr algn="l" defTabSz="625475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Didot" charset="0"/>
        </a:defRPr>
      </a:lvl1pPr>
      <a:lvl2pPr algn="l" defTabSz="6254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2pPr>
      <a:lvl3pPr algn="l" defTabSz="6254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3pPr>
      <a:lvl4pPr algn="l" defTabSz="6254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4pPr>
      <a:lvl5pPr algn="l" defTabSz="62547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5pPr>
      <a:lvl6pPr marL="457200" algn="l" defTabSz="62547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6pPr>
      <a:lvl7pPr marL="914400" algn="l" defTabSz="62547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7pPr>
      <a:lvl8pPr marL="1371600" algn="l" defTabSz="62547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8pPr>
      <a:lvl9pPr marL="1828800" algn="l" defTabSz="62547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9pPr>
    </p:titleStyle>
    <p:bodyStyle>
      <a:lvl1pPr algn="just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00" kern="1200">
          <a:solidFill>
            <a:srgbClr val="4A72A9"/>
          </a:solidFill>
          <a:latin typeface="+mn-lt"/>
          <a:ea typeface="+mn-ea"/>
          <a:cs typeface="+mn-cs"/>
          <a:sym typeface="Palatino" pitchFamily="18" charset="0"/>
        </a:defRPr>
      </a:lvl1pPr>
      <a:lvl2pPr algn="just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00" kern="1200">
          <a:solidFill>
            <a:srgbClr val="4A72A9"/>
          </a:solidFill>
          <a:latin typeface="+mn-lt"/>
          <a:ea typeface="+mn-ea"/>
          <a:cs typeface="+mn-cs"/>
          <a:sym typeface="Palatino" pitchFamily="18" charset="0"/>
        </a:defRPr>
      </a:lvl2pPr>
      <a:lvl3pPr algn="just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00" kern="1200">
          <a:solidFill>
            <a:srgbClr val="4A72A9"/>
          </a:solidFill>
          <a:latin typeface="+mn-lt"/>
          <a:ea typeface="+mn-ea"/>
          <a:cs typeface="+mn-cs"/>
          <a:sym typeface="Palatino" pitchFamily="18" charset="0"/>
        </a:defRPr>
      </a:lvl3pPr>
      <a:lvl4pPr algn="just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00" kern="1200">
          <a:solidFill>
            <a:srgbClr val="4A72A9"/>
          </a:solidFill>
          <a:latin typeface="+mn-lt"/>
          <a:ea typeface="+mn-ea"/>
          <a:cs typeface="+mn-cs"/>
          <a:sym typeface="Palatino" pitchFamily="18" charset="0"/>
        </a:defRPr>
      </a:lvl4pPr>
      <a:lvl5pPr algn="just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00" kern="1200">
          <a:solidFill>
            <a:srgbClr val="4A72A9"/>
          </a:solidFill>
          <a:latin typeface="+mn-lt"/>
          <a:ea typeface="+mn-ea"/>
          <a:cs typeface="+mn-cs"/>
          <a:sym typeface="Palatino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F211D"/>
            </a:gs>
            <a:gs pos="50000">
              <a:srgbClr val="555653"/>
            </a:gs>
            <a:gs pos="100000">
              <a:srgbClr val="1F211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249238" y="312738"/>
            <a:ext cx="8645525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4734" tIns="34734" rIns="34734" bIns="3473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>
                <a:sym typeface="Didot" charset="0"/>
              </a:rPr>
              <a:t>Click to edit Master title style</a:t>
            </a:r>
          </a:p>
        </p:txBody>
      </p:sp>
      <p:sp>
        <p:nvSpPr>
          <p:cNvPr id="7171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4751388" y="2098675"/>
            <a:ext cx="4143375" cy="444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4734" tIns="34734" rIns="34734" bIns="3473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>
                <a:sym typeface="Palatino" pitchFamily="18" charset="0"/>
              </a:rPr>
              <a:t>Click to edit Master text styles</a:t>
            </a:r>
          </a:p>
          <a:p>
            <a:pPr lvl="1"/>
            <a:r>
              <a:rPr lang="en-US" altLang="fr-FR" smtClean="0">
                <a:sym typeface="Palatino" pitchFamily="18" charset="0"/>
              </a:rPr>
              <a:t>Second level</a:t>
            </a:r>
          </a:p>
          <a:p>
            <a:pPr lvl="2"/>
            <a:r>
              <a:rPr lang="en-US" altLang="fr-FR" smtClean="0">
                <a:sym typeface="Palatino" pitchFamily="18" charset="0"/>
              </a:rPr>
              <a:t>Third level</a:t>
            </a:r>
          </a:p>
          <a:p>
            <a:pPr lvl="3"/>
            <a:r>
              <a:rPr lang="en-US" altLang="fr-FR" smtClean="0">
                <a:sym typeface="Palatino" pitchFamily="18" charset="0"/>
              </a:rPr>
              <a:t>Fourth level</a:t>
            </a:r>
          </a:p>
          <a:p>
            <a:pPr lvl="4"/>
            <a:r>
              <a:rPr lang="en-US" altLang="fr-FR" smtClean="0">
                <a:sym typeface="Palatino" pitchFamily="18" charset="0"/>
              </a:rPr>
              <a:t>Fifth level</a:t>
            </a:r>
          </a:p>
        </p:txBody>
      </p:sp>
      <p:grpSp>
        <p:nvGrpSpPr>
          <p:cNvPr id="7172" name="Group 3"/>
          <p:cNvGrpSpPr>
            <a:grpSpLocks/>
          </p:cNvGrpSpPr>
          <p:nvPr/>
        </p:nvGrpSpPr>
        <p:grpSpPr bwMode="auto">
          <a:xfrm>
            <a:off x="285750" y="1803400"/>
            <a:ext cx="8572500" cy="36513"/>
            <a:chOff x="0" y="0"/>
            <a:chExt cx="7680" cy="32"/>
          </a:xfrm>
        </p:grpSpPr>
        <p:sp>
          <p:nvSpPr>
            <p:cNvPr id="7173" name="Line 4"/>
            <p:cNvSpPr>
              <a:spLocks noChangeShapeType="1"/>
            </p:cNvSpPr>
            <p:nvPr/>
          </p:nvSpPr>
          <p:spPr bwMode="auto">
            <a:xfrm>
              <a:off x="0" y="0"/>
              <a:ext cx="7680" cy="0"/>
            </a:xfrm>
            <a:prstGeom prst="line">
              <a:avLst/>
            </a:prstGeom>
            <a:noFill/>
            <a:ln w="12700">
              <a:solidFill>
                <a:srgbClr val="6682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  <p:sp>
          <p:nvSpPr>
            <p:cNvPr id="7174" name="Line 5"/>
            <p:cNvSpPr>
              <a:spLocks noChangeShapeType="1"/>
            </p:cNvSpPr>
            <p:nvPr/>
          </p:nvSpPr>
          <p:spPr bwMode="auto">
            <a:xfrm>
              <a:off x="0" y="32"/>
              <a:ext cx="7680" cy="0"/>
            </a:xfrm>
            <a:prstGeom prst="line">
              <a:avLst/>
            </a:prstGeom>
            <a:noFill/>
            <a:ln w="12700">
              <a:solidFill>
                <a:srgbClr val="6682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/>
  <p:txStyles>
    <p:titleStyle>
      <a:lvl1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Didot" charset="0"/>
        </a:defRPr>
      </a:lvl1pPr>
      <a:lvl2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2pPr>
      <a:lvl3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3pPr>
      <a:lvl4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4pPr>
      <a:lvl5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5pPr>
      <a:lvl6pPr marL="4572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6pPr>
      <a:lvl7pPr marL="9144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7pPr>
      <a:lvl8pPr marL="13716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8pPr>
      <a:lvl9pPr marL="18288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9pPr>
    </p:titleStyle>
    <p:bodyStyle>
      <a:lvl1pPr marL="252413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1pPr>
      <a:lvl2pPr marL="522288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2pPr>
      <a:lvl3pPr marL="825500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3pPr>
      <a:lvl4pPr marL="1128713" indent="-250825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4pPr>
      <a:lvl5pPr marL="1431925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F211D"/>
            </a:gs>
            <a:gs pos="50000">
              <a:srgbClr val="555653"/>
            </a:gs>
            <a:gs pos="100000">
              <a:srgbClr val="1F211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249238" y="312738"/>
            <a:ext cx="8645525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4734" tIns="34734" rIns="34734" bIns="3473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>
                <a:sym typeface="Didot" charset="0"/>
              </a:rPr>
              <a:t>Click to edit Master title style</a:t>
            </a:r>
          </a:p>
        </p:txBody>
      </p:sp>
      <p:sp>
        <p:nvSpPr>
          <p:cNvPr id="8195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249238" y="2098675"/>
            <a:ext cx="8645525" cy="444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4734" tIns="34734" rIns="34734" bIns="34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>
                <a:sym typeface="Palatino" pitchFamily="18" charset="0"/>
              </a:rPr>
              <a:t>Click to edit Master text styles</a:t>
            </a:r>
          </a:p>
          <a:p>
            <a:pPr lvl="1"/>
            <a:r>
              <a:rPr lang="en-US" altLang="fr-FR" smtClean="0">
                <a:sym typeface="Palatino" pitchFamily="18" charset="0"/>
              </a:rPr>
              <a:t>Second level</a:t>
            </a:r>
          </a:p>
          <a:p>
            <a:pPr lvl="2"/>
            <a:r>
              <a:rPr lang="en-US" altLang="fr-FR" smtClean="0">
                <a:sym typeface="Palatino" pitchFamily="18" charset="0"/>
              </a:rPr>
              <a:t>Third level</a:t>
            </a:r>
          </a:p>
          <a:p>
            <a:pPr lvl="3"/>
            <a:r>
              <a:rPr lang="en-US" altLang="fr-FR" smtClean="0">
                <a:sym typeface="Palatino" pitchFamily="18" charset="0"/>
              </a:rPr>
              <a:t>Fourth level</a:t>
            </a:r>
          </a:p>
          <a:p>
            <a:pPr lvl="4"/>
            <a:r>
              <a:rPr lang="en-US" altLang="fr-FR" smtClean="0">
                <a:sym typeface="Palatino" pitchFamily="18" charset="0"/>
              </a:rPr>
              <a:t>Fifth level</a:t>
            </a:r>
          </a:p>
        </p:txBody>
      </p:sp>
      <p:grpSp>
        <p:nvGrpSpPr>
          <p:cNvPr id="8196" name="Group 3"/>
          <p:cNvGrpSpPr>
            <a:grpSpLocks/>
          </p:cNvGrpSpPr>
          <p:nvPr/>
        </p:nvGrpSpPr>
        <p:grpSpPr bwMode="auto">
          <a:xfrm>
            <a:off x="285750" y="1803400"/>
            <a:ext cx="8572500" cy="36513"/>
            <a:chOff x="0" y="0"/>
            <a:chExt cx="7680" cy="32"/>
          </a:xfrm>
        </p:grpSpPr>
        <p:sp>
          <p:nvSpPr>
            <p:cNvPr id="8197" name="Line 4"/>
            <p:cNvSpPr>
              <a:spLocks noChangeShapeType="1"/>
            </p:cNvSpPr>
            <p:nvPr/>
          </p:nvSpPr>
          <p:spPr bwMode="auto">
            <a:xfrm>
              <a:off x="0" y="0"/>
              <a:ext cx="7680" cy="0"/>
            </a:xfrm>
            <a:prstGeom prst="line">
              <a:avLst/>
            </a:prstGeom>
            <a:noFill/>
            <a:ln w="12700">
              <a:solidFill>
                <a:srgbClr val="6682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  <p:sp>
          <p:nvSpPr>
            <p:cNvPr id="8198" name="Line 5"/>
            <p:cNvSpPr>
              <a:spLocks noChangeShapeType="1"/>
            </p:cNvSpPr>
            <p:nvPr/>
          </p:nvSpPr>
          <p:spPr bwMode="auto">
            <a:xfrm>
              <a:off x="0" y="32"/>
              <a:ext cx="7680" cy="0"/>
            </a:xfrm>
            <a:prstGeom prst="line">
              <a:avLst/>
            </a:prstGeom>
            <a:noFill/>
            <a:ln w="12700">
              <a:solidFill>
                <a:srgbClr val="6682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/>
  <p:txStyles>
    <p:titleStyle>
      <a:lvl1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Didot" charset="0"/>
        </a:defRPr>
      </a:lvl1pPr>
      <a:lvl2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2pPr>
      <a:lvl3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3pPr>
      <a:lvl4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4pPr>
      <a:lvl5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5pPr>
      <a:lvl6pPr marL="4572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6pPr>
      <a:lvl7pPr marL="9144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7pPr>
      <a:lvl8pPr marL="13716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8pPr>
      <a:lvl9pPr marL="18288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9pPr>
    </p:titleStyle>
    <p:bodyStyle>
      <a:lvl1pPr marL="252413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1pPr>
      <a:lvl2pPr marL="522288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2pPr>
      <a:lvl3pPr marL="825500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3pPr>
      <a:lvl4pPr marL="1128713" indent="-250825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4pPr>
      <a:lvl5pPr marL="1431925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F211D"/>
            </a:gs>
            <a:gs pos="50000">
              <a:srgbClr val="555653"/>
            </a:gs>
            <a:gs pos="100000">
              <a:srgbClr val="1F211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249238" y="312738"/>
            <a:ext cx="8645525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4734" tIns="34734" rIns="34734" bIns="3473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>
                <a:sym typeface="Didot" charset="0"/>
              </a:rPr>
              <a:t>Click to edit Master title style</a:t>
            </a:r>
          </a:p>
        </p:txBody>
      </p:sp>
      <p:sp>
        <p:nvSpPr>
          <p:cNvPr id="9219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249238" y="2098675"/>
            <a:ext cx="4143375" cy="444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4734" tIns="34734" rIns="34734" bIns="3473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>
                <a:sym typeface="Palatino" pitchFamily="18" charset="0"/>
              </a:rPr>
              <a:t>Click to edit Master text styles</a:t>
            </a:r>
          </a:p>
          <a:p>
            <a:pPr lvl="1"/>
            <a:r>
              <a:rPr lang="en-US" altLang="fr-FR" smtClean="0">
                <a:sym typeface="Palatino" pitchFamily="18" charset="0"/>
              </a:rPr>
              <a:t>Second level</a:t>
            </a:r>
          </a:p>
          <a:p>
            <a:pPr lvl="2"/>
            <a:r>
              <a:rPr lang="en-US" altLang="fr-FR" smtClean="0">
                <a:sym typeface="Palatino" pitchFamily="18" charset="0"/>
              </a:rPr>
              <a:t>Third level</a:t>
            </a:r>
          </a:p>
          <a:p>
            <a:pPr lvl="3"/>
            <a:r>
              <a:rPr lang="en-US" altLang="fr-FR" smtClean="0">
                <a:sym typeface="Palatino" pitchFamily="18" charset="0"/>
              </a:rPr>
              <a:t>Fourth level</a:t>
            </a:r>
          </a:p>
          <a:p>
            <a:pPr lvl="4"/>
            <a:r>
              <a:rPr lang="en-US" altLang="fr-FR" smtClean="0">
                <a:sym typeface="Palatino" pitchFamily="18" charset="0"/>
              </a:rPr>
              <a:t>Fifth level</a:t>
            </a:r>
          </a:p>
        </p:txBody>
      </p:sp>
      <p:grpSp>
        <p:nvGrpSpPr>
          <p:cNvPr id="9220" name="Group 3"/>
          <p:cNvGrpSpPr>
            <a:grpSpLocks/>
          </p:cNvGrpSpPr>
          <p:nvPr/>
        </p:nvGrpSpPr>
        <p:grpSpPr bwMode="auto">
          <a:xfrm>
            <a:off x="285750" y="1803400"/>
            <a:ext cx="8572500" cy="36513"/>
            <a:chOff x="0" y="0"/>
            <a:chExt cx="7680" cy="32"/>
          </a:xfrm>
        </p:grpSpPr>
        <p:sp>
          <p:nvSpPr>
            <p:cNvPr id="9221" name="Line 4"/>
            <p:cNvSpPr>
              <a:spLocks noChangeShapeType="1"/>
            </p:cNvSpPr>
            <p:nvPr/>
          </p:nvSpPr>
          <p:spPr bwMode="auto">
            <a:xfrm>
              <a:off x="0" y="0"/>
              <a:ext cx="7680" cy="0"/>
            </a:xfrm>
            <a:prstGeom prst="line">
              <a:avLst/>
            </a:prstGeom>
            <a:noFill/>
            <a:ln w="12700">
              <a:solidFill>
                <a:srgbClr val="6682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  <p:sp>
          <p:nvSpPr>
            <p:cNvPr id="9222" name="Line 5"/>
            <p:cNvSpPr>
              <a:spLocks noChangeShapeType="1"/>
            </p:cNvSpPr>
            <p:nvPr/>
          </p:nvSpPr>
          <p:spPr bwMode="auto">
            <a:xfrm>
              <a:off x="0" y="32"/>
              <a:ext cx="7680" cy="0"/>
            </a:xfrm>
            <a:prstGeom prst="line">
              <a:avLst/>
            </a:prstGeom>
            <a:noFill/>
            <a:ln w="12700">
              <a:solidFill>
                <a:srgbClr val="6682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ransition/>
  <p:txStyles>
    <p:titleStyle>
      <a:lvl1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Didot" charset="0"/>
        </a:defRPr>
      </a:lvl1pPr>
      <a:lvl2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2pPr>
      <a:lvl3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3pPr>
      <a:lvl4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4pPr>
      <a:lvl5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5pPr>
      <a:lvl6pPr marL="4572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6pPr>
      <a:lvl7pPr marL="9144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7pPr>
      <a:lvl8pPr marL="13716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8pPr>
      <a:lvl9pPr marL="18288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9pPr>
    </p:titleStyle>
    <p:bodyStyle>
      <a:lvl1pPr marL="252413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1pPr>
      <a:lvl2pPr marL="522288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2pPr>
      <a:lvl3pPr marL="825500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3pPr>
      <a:lvl4pPr marL="1128713" indent="-250825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4pPr>
      <a:lvl5pPr marL="1431925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F211D"/>
            </a:gs>
            <a:gs pos="50000">
              <a:srgbClr val="555653"/>
            </a:gs>
            <a:gs pos="100000">
              <a:srgbClr val="1F211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/>
          </p:cNvSpPr>
          <p:nvPr>
            <p:ph type="body" idx="1"/>
          </p:nvPr>
        </p:nvSpPr>
        <p:spPr bwMode="auto">
          <a:xfrm>
            <a:off x="249238" y="2098675"/>
            <a:ext cx="4092575" cy="444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4734" tIns="34734" rIns="34734" bIns="3473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>
                <a:sym typeface="Palatino" pitchFamily="18" charset="0"/>
              </a:rPr>
              <a:t>Click to edit Master text styles</a:t>
            </a:r>
          </a:p>
          <a:p>
            <a:pPr lvl="1"/>
            <a:r>
              <a:rPr lang="en-US" altLang="fr-FR" smtClean="0">
                <a:sym typeface="Palatino" pitchFamily="18" charset="0"/>
              </a:rPr>
              <a:t>Second level</a:t>
            </a:r>
          </a:p>
          <a:p>
            <a:pPr lvl="2"/>
            <a:r>
              <a:rPr lang="en-US" altLang="fr-FR" smtClean="0">
                <a:sym typeface="Palatino" pitchFamily="18" charset="0"/>
              </a:rPr>
              <a:t>Third level</a:t>
            </a:r>
          </a:p>
          <a:p>
            <a:pPr lvl="3"/>
            <a:r>
              <a:rPr lang="en-US" altLang="fr-FR" smtClean="0">
                <a:sym typeface="Palatino" pitchFamily="18" charset="0"/>
              </a:rPr>
              <a:t>Fourth level</a:t>
            </a:r>
          </a:p>
          <a:p>
            <a:pPr lvl="4"/>
            <a:r>
              <a:rPr lang="en-US" altLang="fr-FR" smtClean="0">
                <a:sym typeface="Palatino" pitchFamily="18" charset="0"/>
              </a:rPr>
              <a:t>Fifth level</a:t>
            </a:r>
          </a:p>
        </p:txBody>
      </p:sp>
      <p:sp>
        <p:nvSpPr>
          <p:cNvPr id="10243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249238" y="312738"/>
            <a:ext cx="4092575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4734" tIns="34734" rIns="34734" bIns="3473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>
                <a:sym typeface="Didot" charset="0"/>
              </a:rPr>
              <a:t>Click to edit Master title style</a:t>
            </a:r>
          </a:p>
        </p:txBody>
      </p:sp>
      <p:grpSp>
        <p:nvGrpSpPr>
          <p:cNvPr id="10244" name="Group 3"/>
          <p:cNvGrpSpPr>
            <a:grpSpLocks/>
          </p:cNvGrpSpPr>
          <p:nvPr/>
        </p:nvGrpSpPr>
        <p:grpSpPr bwMode="auto">
          <a:xfrm>
            <a:off x="285750" y="1803400"/>
            <a:ext cx="4000500" cy="36513"/>
            <a:chOff x="0" y="0"/>
            <a:chExt cx="3584" cy="32"/>
          </a:xfrm>
        </p:grpSpPr>
        <p:sp>
          <p:nvSpPr>
            <p:cNvPr id="10245" name="Line 4"/>
            <p:cNvSpPr>
              <a:spLocks noChangeShapeType="1"/>
            </p:cNvSpPr>
            <p:nvPr/>
          </p:nvSpPr>
          <p:spPr bwMode="auto">
            <a:xfrm>
              <a:off x="0" y="0"/>
              <a:ext cx="3584" cy="0"/>
            </a:xfrm>
            <a:prstGeom prst="line">
              <a:avLst/>
            </a:prstGeom>
            <a:noFill/>
            <a:ln w="12700">
              <a:solidFill>
                <a:srgbClr val="6682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  <p:sp>
          <p:nvSpPr>
            <p:cNvPr id="10246" name="Line 5"/>
            <p:cNvSpPr>
              <a:spLocks noChangeShapeType="1"/>
            </p:cNvSpPr>
            <p:nvPr/>
          </p:nvSpPr>
          <p:spPr bwMode="auto">
            <a:xfrm>
              <a:off x="0" y="32"/>
              <a:ext cx="3584" cy="0"/>
            </a:xfrm>
            <a:prstGeom prst="line">
              <a:avLst/>
            </a:prstGeom>
            <a:noFill/>
            <a:ln w="12700">
              <a:solidFill>
                <a:srgbClr val="6682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ransition/>
  <p:txStyles>
    <p:titleStyle>
      <a:lvl1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Didot" charset="0"/>
        </a:defRPr>
      </a:lvl1pPr>
      <a:lvl2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2pPr>
      <a:lvl3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3pPr>
      <a:lvl4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4pPr>
      <a:lvl5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5pPr>
      <a:lvl6pPr marL="4572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6pPr>
      <a:lvl7pPr marL="9144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7pPr>
      <a:lvl8pPr marL="13716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8pPr>
      <a:lvl9pPr marL="18288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9pPr>
    </p:titleStyle>
    <p:bodyStyle>
      <a:lvl1pPr marL="252413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1pPr>
      <a:lvl2pPr marL="522288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2pPr>
      <a:lvl3pPr marL="825500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3pPr>
      <a:lvl4pPr marL="1128713" indent="-250825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4pPr>
      <a:lvl5pPr marL="1431925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F211D"/>
            </a:gs>
            <a:gs pos="50000">
              <a:srgbClr val="555653"/>
            </a:gs>
            <a:gs pos="100000">
              <a:srgbClr val="1F211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/>
  <p:txStyles>
    <p:titleStyle>
      <a:lvl1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Didot" charset="0"/>
        </a:defRPr>
      </a:lvl1pPr>
      <a:lvl2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2pPr>
      <a:lvl3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3pPr>
      <a:lvl4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4pPr>
      <a:lvl5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5pPr>
      <a:lvl6pPr marL="4572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6pPr>
      <a:lvl7pPr marL="9144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7pPr>
      <a:lvl8pPr marL="13716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8pPr>
      <a:lvl9pPr marL="18288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9pPr>
    </p:titleStyle>
    <p:bodyStyle>
      <a:lvl1pPr marL="252413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1pPr>
      <a:lvl2pPr marL="555625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2pPr>
      <a:lvl3pPr marL="858838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3pPr>
      <a:lvl4pPr marL="1163638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4pPr>
      <a:lvl5pPr marL="1466850" indent="-250825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F211D"/>
            </a:gs>
            <a:gs pos="50000">
              <a:srgbClr val="555653"/>
            </a:gs>
            <a:gs pos="100000">
              <a:srgbClr val="1F211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249238" y="312738"/>
            <a:ext cx="8645525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4734" tIns="34734" rIns="34734" bIns="3473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>
                <a:sym typeface="Didot" charset="0"/>
              </a:rPr>
              <a:t>Click to edit Master title style</a:t>
            </a:r>
          </a:p>
        </p:txBody>
      </p:sp>
      <p:grpSp>
        <p:nvGrpSpPr>
          <p:cNvPr id="11267" name="Group 2"/>
          <p:cNvGrpSpPr>
            <a:grpSpLocks/>
          </p:cNvGrpSpPr>
          <p:nvPr/>
        </p:nvGrpSpPr>
        <p:grpSpPr bwMode="auto">
          <a:xfrm>
            <a:off x="285750" y="1803400"/>
            <a:ext cx="8572500" cy="36513"/>
            <a:chOff x="0" y="0"/>
            <a:chExt cx="7680" cy="32"/>
          </a:xfrm>
        </p:grpSpPr>
        <p:sp>
          <p:nvSpPr>
            <p:cNvPr id="11268" name="Line 3"/>
            <p:cNvSpPr>
              <a:spLocks noChangeShapeType="1"/>
            </p:cNvSpPr>
            <p:nvPr/>
          </p:nvSpPr>
          <p:spPr bwMode="auto">
            <a:xfrm>
              <a:off x="0" y="0"/>
              <a:ext cx="7680" cy="0"/>
            </a:xfrm>
            <a:prstGeom prst="line">
              <a:avLst/>
            </a:prstGeom>
            <a:noFill/>
            <a:ln w="12700">
              <a:solidFill>
                <a:srgbClr val="6682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  <p:sp>
          <p:nvSpPr>
            <p:cNvPr id="11269" name="Line 4"/>
            <p:cNvSpPr>
              <a:spLocks noChangeShapeType="1"/>
            </p:cNvSpPr>
            <p:nvPr/>
          </p:nvSpPr>
          <p:spPr bwMode="auto">
            <a:xfrm>
              <a:off x="0" y="32"/>
              <a:ext cx="7680" cy="0"/>
            </a:xfrm>
            <a:prstGeom prst="line">
              <a:avLst/>
            </a:prstGeom>
            <a:noFill/>
            <a:ln w="12700">
              <a:solidFill>
                <a:srgbClr val="6682A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/>
  <p:txStyles>
    <p:titleStyle>
      <a:lvl1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Didot" charset="0"/>
        </a:defRPr>
      </a:lvl1pPr>
      <a:lvl2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2pPr>
      <a:lvl3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3pPr>
      <a:lvl4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4pPr>
      <a:lvl5pPr algn="l" defTabSz="625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5pPr>
      <a:lvl6pPr marL="4572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6pPr>
      <a:lvl7pPr marL="9144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7pPr>
      <a:lvl8pPr marL="13716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8pPr>
      <a:lvl9pPr marL="1828800" algn="l" defTabSz="62547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Didot" charset="0"/>
          <a:sym typeface="Didot" charset="0"/>
        </a:defRPr>
      </a:lvl9pPr>
    </p:titleStyle>
    <p:bodyStyle>
      <a:lvl1pPr marL="252413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1pPr>
      <a:lvl2pPr marL="555625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2pPr>
      <a:lvl3pPr marL="858838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3pPr>
      <a:lvl4pPr marL="1163638" indent="-252413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4pPr>
      <a:lvl5pPr marL="1466850" indent="-250825" algn="l" defTabSz="625475" rtl="0" eaLnBrk="0" fontAlgn="base" hangingPunct="0">
        <a:lnSpc>
          <a:spcPct val="90000"/>
        </a:lnSpc>
        <a:spcBef>
          <a:spcPts val="2600"/>
        </a:spcBef>
        <a:spcAft>
          <a:spcPct val="0"/>
        </a:spcAft>
        <a:buClr>
          <a:srgbClr val="4A72A9"/>
        </a:buClr>
        <a:buSzPct val="50000"/>
        <a:buFont typeface="Zapf Dingbats" charset="0"/>
        <a:buChar char="✤"/>
        <a:defRPr sz="2100" kern="1200">
          <a:solidFill>
            <a:srgbClr val="000000"/>
          </a:solidFill>
          <a:latin typeface="+mn-lt"/>
          <a:ea typeface="+mn-ea"/>
          <a:cs typeface="+mn-cs"/>
          <a:sym typeface="Palatino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>
            <p:ph type="body" idx="1"/>
          </p:nvPr>
        </p:nvSpPr>
        <p:spPr>
          <a:xfrm>
            <a:off x="166688" y="4137025"/>
            <a:ext cx="8643937" cy="625475"/>
          </a:xfrm>
        </p:spPr>
        <p:txBody>
          <a:bodyPr/>
          <a:lstStyle/>
          <a:p>
            <a:pPr algn="ctr" eaLnBrk="1" hangingPunct="1">
              <a:lnSpc>
                <a:spcPct val="70000"/>
              </a:lnSpc>
            </a:pPr>
            <a:endParaRPr lang="en-US" altLang="fr-FR" sz="1200" dirty="0" smtClean="0">
              <a:solidFill>
                <a:srgbClr val="FFFFFF"/>
              </a:solidFill>
              <a:latin typeface="Helvetica Neue" charset="0"/>
              <a:sym typeface="Helvetica Neue" charset="0"/>
            </a:endParaRPr>
          </a:p>
          <a:p>
            <a:pPr algn="ctr" eaLnBrk="1" hangingPunct="1">
              <a:lnSpc>
                <a:spcPct val="70000"/>
              </a:lnSpc>
            </a:pPr>
            <a:endParaRPr lang="en-US" altLang="fr-FR" sz="1200" dirty="0" smtClean="0">
              <a:solidFill>
                <a:srgbClr val="FFFFFF"/>
              </a:solidFill>
              <a:latin typeface="Helvetica Neue" charset="0"/>
              <a:sym typeface="Helvetica Neue" charset="0"/>
            </a:endParaRPr>
          </a:p>
          <a:p>
            <a:pPr algn="ctr" eaLnBrk="1" hangingPunct="1">
              <a:lnSpc>
                <a:spcPct val="70000"/>
              </a:lnSpc>
            </a:pPr>
            <a:r>
              <a:rPr lang="en-US" altLang="fr-FR" sz="1200" dirty="0" err="1" smtClean="0">
                <a:solidFill>
                  <a:srgbClr val="FFFFFF"/>
                </a:solidFill>
                <a:latin typeface="Helvetica Neue" charset="0"/>
                <a:sym typeface="Helvetica Neue" charset="0"/>
              </a:rPr>
              <a:t>XXIIIème</a:t>
            </a:r>
            <a:r>
              <a:rPr lang="en-US" altLang="fr-FR" sz="1200" smtClean="0">
                <a:solidFill>
                  <a:srgbClr val="FFFFFF"/>
                </a:solidFill>
                <a:latin typeface="Helvetica Neue" charset="0"/>
                <a:sym typeface="Helvetica Neue" charset="0"/>
              </a:rPr>
              <a:t> JOURNEE RIPERT </a:t>
            </a:r>
          </a:p>
          <a:p>
            <a:pPr algn="ctr" eaLnBrk="1" hangingPunct="1">
              <a:lnSpc>
                <a:spcPct val="70000"/>
              </a:lnSpc>
            </a:pPr>
            <a:r>
              <a:rPr lang="en-US" altLang="fr-FR" sz="1200" smtClean="0">
                <a:solidFill>
                  <a:srgbClr val="FFFFFF"/>
                </a:solidFill>
                <a:latin typeface="Helvetica Neue" charset="0"/>
                <a:sym typeface="Helvetica Neue" charset="0"/>
              </a:rPr>
              <a:t>Paris, Lundi 29 juin 2015</a:t>
            </a:r>
          </a:p>
          <a:p>
            <a:pPr algn="ctr" eaLnBrk="1" hangingPunct="1">
              <a:lnSpc>
                <a:spcPct val="70000"/>
              </a:lnSpc>
            </a:pPr>
            <a:r>
              <a:rPr lang="en-US" altLang="fr-FR" sz="1200" smtClean="0">
                <a:solidFill>
                  <a:srgbClr val="FFFFFF"/>
                </a:solidFill>
                <a:latin typeface="Helvetica Neue" charset="0"/>
                <a:sym typeface="Helvetica Neue" charset="0"/>
              </a:rPr>
              <a:t>Sébastien Lootgieter</a:t>
            </a:r>
          </a:p>
          <a:p>
            <a:pPr algn="ctr" eaLnBrk="1" hangingPunct="1">
              <a:lnSpc>
                <a:spcPct val="70000"/>
              </a:lnSpc>
            </a:pPr>
            <a:endParaRPr lang="en-US" altLang="fr-FR" sz="800" smtClean="0">
              <a:solidFill>
                <a:schemeClr val="tx1"/>
              </a:solidFill>
              <a:latin typeface="Helvetica Neue" charset="0"/>
              <a:sym typeface="Helvetica Neue" charset="0"/>
            </a:endParaRPr>
          </a:p>
          <a:p>
            <a:pPr eaLnBrk="1" hangingPunct="1">
              <a:lnSpc>
                <a:spcPct val="70000"/>
              </a:lnSpc>
            </a:pPr>
            <a:endParaRPr lang="en-US" altLang="fr-FR" sz="800" smtClean="0">
              <a:solidFill>
                <a:srgbClr val="002939"/>
              </a:solidFill>
              <a:latin typeface="Helvetica Neue" charset="0"/>
              <a:sym typeface="Helvetica Neue" charset="0"/>
            </a:endParaRPr>
          </a:p>
          <a:p>
            <a:pPr eaLnBrk="1" hangingPunct="1">
              <a:lnSpc>
                <a:spcPct val="70000"/>
              </a:lnSpc>
            </a:pPr>
            <a:endParaRPr lang="en-US" altLang="fr-FR" sz="800" smtClean="0">
              <a:solidFill>
                <a:srgbClr val="003DCC"/>
              </a:solidFill>
              <a:latin typeface="Helvetica Neue" charset="0"/>
              <a:sym typeface="Helvetica Neue" charset="0"/>
            </a:endParaRPr>
          </a:p>
          <a:p>
            <a:pPr eaLnBrk="1" hangingPunct="1">
              <a:lnSpc>
                <a:spcPct val="70000"/>
              </a:lnSpc>
            </a:pPr>
            <a:endParaRPr lang="en-US" altLang="fr-FR" sz="800" smtClean="0">
              <a:solidFill>
                <a:srgbClr val="003DCC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3315" name="Rectangle 3"/>
          <p:cNvSpPr>
            <a:spLocks/>
          </p:cNvSpPr>
          <p:nvPr/>
        </p:nvSpPr>
        <p:spPr bwMode="auto">
          <a:xfrm>
            <a:off x="0" y="2365375"/>
            <a:ext cx="91440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algn="just" defTabSz="625475">
              <a:lnSpc>
                <a:spcPct val="90000"/>
              </a:lnSpc>
              <a:defRPr sz="1600">
                <a:solidFill>
                  <a:srgbClr val="4A72A9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just" defTabSz="625475">
              <a:lnSpc>
                <a:spcPct val="90000"/>
              </a:lnSpc>
              <a:defRPr sz="1600">
                <a:solidFill>
                  <a:srgbClr val="4A72A9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just" defTabSz="625475">
              <a:lnSpc>
                <a:spcPct val="90000"/>
              </a:lnSpc>
              <a:defRPr sz="1600">
                <a:solidFill>
                  <a:srgbClr val="4A72A9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just" defTabSz="625475">
              <a:lnSpc>
                <a:spcPct val="90000"/>
              </a:lnSpc>
              <a:defRPr sz="1600">
                <a:solidFill>
                  <a:srgbClr val="4A72A9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just" defTabSz="625475">
              <a:lnSpc>
                <a:spcPct val="90000"/>
              </a:lnSpc>
              <a:defRPr sz="1600">
                <a:solidFill>
                  <a:srgbClr val="4A72A9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just" defTabSz="625475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4A72A9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just" defTabSz="625475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4A72A9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just" defTabSz="625475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4A72A9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just" defTabSz="625475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4A72A9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en-US" altLang="fr-FR" sz="3600" b="1">
                <a:solidFill>
                  <a:srgbClr val="FFFFFF"/>
                </a:solidFill>
                <a:latin typeface="Helvetica Neue" charset="0"/>
                <a:sym typeface="Helvetica Neue" charset="0"/>
              </a:rPr>
              <a:t>LES RISQUES CYBERNETIQUES DANS LE DOMAINE DES TRANSPORTS</a:t>
            </a:r>
          </a:p>
        </p:txBody>
      </p:sp>
      <p:sp>
        <p:nvSpPr>
          <p:cNvPr id="13316" name="Text Box 5"/>
          <p:cNvSpPr txBox="1">
            <a:spLocks/>
          </p:cNvSpPr>
          <p:nvPr/>
        </p:nvSpPr>
        <p:spPr bwMode="auto">
          <a:xfrm>
            <a:off x="3902075" y="5010150"/>
            <a:ext cx="12382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2523" tIns="31261" rIns="62523" bIns="31261">
            <a:spAutoFit/>
          </a:bodyPr>
          <a:lstStyle>
            <a:lvl1pPr algn="just" defTabSz="625475">
              <a:lnSpc>
                <a:spcPct val="90000"/>
              </a:lnSpc>
              <a:defRPr sz="1600">
                <a:solidFill>
                  <a:srgbClr val="4A72A9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just" defTabSz="625475">
              <a:lnSpc>
                <a:spcPct val="90000"/>
              </a:lnSpc>
              <a:defRPr sz="1600">
                <a:solidFill>
                  <a:srgbClr val="4A72A9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just" defTabSz="625475">
              <a:lnSpc>
                <a:spcPct val="90000"/>
              </a:lnSpc>
              <a:defRPr sz="1600">
                <a:solidFill>
                  <a:srgbClr val="4A72A9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just" defTabSz="625475">
              <a:lnSpc>
                <a:spcPct val="90000"/>
              </a:lnSpc>
              <a:defRPr sz="1600">
                <a:solidFill>
                  <a:srgbClr val="4A72A9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just" defTabSz="625475">
              <a:lnSpc>
                <a:spcPct val="90000"/>
              </a:lnSpc>
              <a:defRPr sz="1600">
                <a:solidFill>
                  <a:srgbClr val="4A72A9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just" defTabSz="625475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4A72A9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just" defTabSz="625475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4A72A9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just" defTabSz="625475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4A72A9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just" defTabSz="625475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4A72A9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endParaRPr lang="fr-FR" altLang="fr-FR" sz="2100">
              <a:solidFill>
                <a:srgbClr val="243750"/>
              </a:solidFill>
            </a:endParaRPr>
          </a:p>
        </p:txBody>
      </p:sp>
      <p:pic>
        <p:nvPicPr>
          <p:cNvPr id="13317" name="Picture 6" descr="logoVRS"/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338" y="4948238"/>
            <a:ext cx="4568825" cy="1014412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/>
          </p:cNvSpPr>
          <p:nvPr/>
        </p:nvSpPr>
        <p:spPr bwMode="auto">
          <a:xfrm>
            <a:off x="200025" y="160338"/>
            <a:ext cx="7875588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en-US" altLang="fr-FR">
              <a:solidFill>
                <a:schemeClr val="tx1"/>
              </a:solidFill>
            </a:endParaRPr>
          </a:p>
          <a:p>
            <a:pPr algn="l" eaLnBrk="1" hangingPunct="1"/>
            <a:endParaRPr lang="en-US" altLang="fr-FR">
              <a:solidFill>
                <a:schemeClr val="tx1"/>
              </a:solidFill>
            </a:endParaRPr>
          </a:p>
        </p:txBody>
      </p:sp>
      <p:sp>
        <p:nvSpPr>
          <p:cNvPr id="14339" name="Rectangle 2"/>
          <p:cNvSpPr>
            <a:spLocks/>
          </p:cNvSpPr>
          <p:nvPr/>
        </p:nvSpPr>
        <p:spPr bwMode="auto">
          <a:xfrm>
            <a:off x="566738" y="1858963"/>
            <a:ext cx="876935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fr-FR" altLang="fr-FR" b="1" u="sng">
              <a:solidFill>
                <a:srgbClr val="FFFFFF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4340" name="Rectangle 3"/>
          <p:cNvSpPr>
            <a:spLocks/>
          </p:cNvSpPr>
          <p:nvPr/>
        </p:nvSpPr>
        <p:spPr bwMode="auto">
          <a:xfrm>
            <a:off x="519113" y="2416175"/>
            <a:ext cx="80518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endParaRPr lang="fr-FR" altLang="fr-FR">
              <a:solidFill>
                <a:srgbClr val="FFFFFF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4341" name="Rectangle 4"/>
          <p:cNvSpPr>
            <a:spLocks/>
          </p:cNvSpPr>
          <p:nvPr/>
        </p:nvSpPr>
        <p:spPr bwMode="auto">
          <a:xfrm>
            <a:off x="4524375" y="3884613"/>
            <a:ext cx="4098925" cy="134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tabLst>
                <a:tab pos="301625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tabLst>
                <a:tab pos="301625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tabLst>
                <a:tab pos="301625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tabLst>
                <a:tab pos="301625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tabLst>
                <a:tab pos="301625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301625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301625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301625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301625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None/>
            </a:pPr>
            <a:endParaRPr lang="fr-FR" altLang="fr-FR">
              <a:solidFill>
                <a:srgbClr val="002939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4342" name="Text Box 7"/>
          <p:cNvSpPr txBox="1">
            <a:spLocks/>
          </p:cNvSpPr>
          <p:nvPr/>
        </p:nvSpPr>
        <p:spPr bwMode="auto">
          <a:xfrm>
            <a:off x="4459288" y="58738"/>
            <a:ext cx="12382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2527" tIns="31263" rIns="62527" bIns="31263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4343" name="Text Box 8"/>
          <p:cNvSpPr txBox="1">
            <a:spLocks/>
          </p:cNvSpPr>
          <p:nvPr/>
        </p:nvSpPr>
        <p:spPr bwMode="auto">
          <a:xfrm>
            <a:off x="4329113" y="339725"/>
            <a:ext cx="21272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2527" tIns="31263" rIns="62527" bIns="31263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eaLnBrk="1" hangingPunct="1"/>
            <a:r>
              <a:rPr lang="fr-FR" altLang="fr-FR"/>
              <a:t>f</a:t>
            </a:r>
          </a:p>
        </p:txBody>
      </p:sp>
      <p:pic>
        <p:nvPicPr>
          <p:cNvPr id="14344" name="Picture 9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339725"/>
            <a:ext cx="1358900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5" name="Text Box 10"/>
          <p:cNvSpPr txBox="1">
            <a:spLocks/>
          </p:cNvSpPr>
          <p:nvPr/>
        </p:nvSpPr>
        <p:spPr bwMode="auto">
          <a:xfrm>
            <a:off x="180975" y="946150"/>
            <a:ext cx="8636000" cy="290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2527" tIns="31263" rIns="62527" bIns="31263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/>
            <a:r>
              <a:rPr lang="en-GB" altLang="fr-FR" sz="2500" b="1">
                <a:solidFill>
                  <a:srgbClr val="FFFFFF"/>
                </a:solidFill>
                <a:latin typeface="Helvetica Neue" charset="0"/>
              </a:rPr>
              <a:t>CAS n° 1</a:t>
            </a:r>
            <a:r>
              <a:rPr lang="en-GB" altLang="fr-FR" sz="2500">
                <a:solidFill>
                  <a:srgbClr val="FFFFFF"/>
                </a:solidFill>
                <a:latin typeface="Helvetica Neue" charset="0"/>
              </a:rPr>
              <a:t> : </a:t>
            </a:r>
            <a:r>
              <a:rPr lang="en-GB" altLang="fr-FR" sz="2500" b="1">
                <a:solidFill>
                  <a:srgbClr val="FFFFFF"/>
                </a:solidFill>
                <a:latin typeface="Helvetica Neue" charset="0"/>
              </a:rPr>
              <a:t>PORT D’ANVERS</a:t>
            </a:r>
          </a:p>
          <a:p>
            <a:pPr algn="just" eaLnBrk="1" hangingPunct="1"/>
            <a:r>
              <a:rPr lang="en-GB" altLang="fr-FR" sz="2500">
                <a:solidFill>
                  <a:srgbClr val="FFFFFF"/>
                </a:solidFill>
                <a:latin typeface="Helvetica Neue" charset="0"/>
              </a:rPr>
              <a:t>  </a:t>
            </a:r>
            <a:endParaRPr lang="en-GB" altLang="fr-FR" sz="2500" b="1">
              <a:solidFill>
                <a:srgbClr val="FFFFFF"/>
              </a:solidFill>
              <a:latin typeface="Helvetica Neue" charset="0"/>
            </a:endParaRPr>
          </a:p>
        </p:txBody>
      </p:sp>
      <p:pic>
        <p:nvPicPr>
          <p:cNvPr id="14346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697038"/>
            <a:ext cx="6624637" cy="475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88" y="3952875"/>
            <a:ext cx="4178300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1"/>
          <p:cNvSpPr>
            <a:spLocks/>
          </p:cNvSpPr>
          <p:nvPr/>
        </p:nvSpPr>
        <p:spPr bwMode="auto">
          <a:xfrm>
            <a:off x="200025" y="160338"/>
            <a:ext cx="7875588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en-US" altLang="fr-FR">
              <a:solidFill>
                <a:schemeClr val="tx1"/>
              </a:solidFill>
            </a:endParaRPr>
          </a:p>
          <a:p>
            <a:pPr algn="l" eaLnBrk="1" hangingPunct="1"/>
            <a:endParaRPr lang="en-US" altLang="fr-FR">
              <a:solidFill>
                <a:schemeClr val="tx1"/>
              </a:solidFill>
            </a:endParaRPr>
          </a:p>
        </p:txBody>
      </p:sp>
      <p:sp>
        <p:nvSpPr>
          <p:cNvPr id="15364" name="Rectangle 2"/>
          <p:cNvSpPr>
            <a:spLocks/>
          </p:cNvSpPr>
          <p:nvPr/>
        </p:nvSpPr>
        <p:spPr bwMode="auto">
          <a:xfrm>
            <a:off x="566738" y="1858963"/>
            <a:ext cx="876935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fr-FR" altLang="fr-FR" b="1" u="sng">
              <a:solidFill>
                <a:srgbClr val="FFFFFF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5365" name="Rectangle 3"/>
          <p:cNvSpPr>
            <a:spLocks/>
          </p:cNvSpPr>
          <p:nvPr/>
        </p:nvSpPr>
        <p:spPr bwMode="auto">
          <a:xfrm>
            <a:off x="519113" y="2416175"/>
            <a:ext cx="80518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endParaRPr lang="fr-FR" altLang="fr-FR">
              <a:solidFill>
                <a:srgbClr val="FFFFFF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5366" name="Rectangle 4"/>
          <p:cNvSpPr>
            <a:spLocks/>
          </p:cNvSpPr>
          <p:nvPr/>
        </p:nvSpPr>
        <p:spPr bwMode="auto">
          <a:xfrm>
            <a:off x="4524375" y="3884613"/>
            <a:ext cx="4098925" cy="134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tabLst>
                <a:tab pos="301625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tabLst>
                <a:tab pos="301625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tabLst>
                <a:tab pos="301625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tabLst>
                <a:tab pos="301625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tabLst>
                <a:tab pos="301625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301625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301625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301625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301625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None/>
            </a:pPr>
            <a:endParaRPr lang="fr-FR" altLang="fr-FR">
              <a:solidFill>
                <a:srgbClr val="002939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5367" name="Text Box 7"/>
          <p:cNvSpPr txBox="1">
            <a:spLocks/>
          </p:cNvSpPr>
          <p:nvPr/>
        </p:nvSpPr>
        <p:spPr bwMode="auto">
          <a:xfrm>
            <a:off x="4459288" y="58738"/>
            <a:ext cx="12382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2527" tIns="31263" rIns="62527" bIns="31263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5368" name="Text Box 8"/>
          <p:cNvSpPr txBox="1">
            <a:spLocks/>
          </p:cNvSpPr>
          <p:nvPr/>
        </p:nvSpPr>
        <p:spPr bwMode="auto">
          <a:xfrm>
            <a:off x="4329113" y="339725"/>
            <a:ext cx="21272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2527" tIns="31263" rIns="62527" bIns="31263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eaLnBrk="1" hangingPunct="1"/>
            <a:r>
              <a:rPr lang="fr-FR" altLang="fr-FR"/>
              <a:t>f</a:t>
            </a:r>
          </a:p>
        </p:txBody>
      </p:sp>
      <p:pic>
        <p:nvPicPr>
          <p:cNvPr id="15369" name="Picture 9" descr="logoVRS"/>
          <p:cNvPicPr>
            <a:picLocks noChangeAspect="1" noChangeArrowheads="1"/>
          </p:cNvPicPr>
          <p:nvPr/>
        </p:nvPicPr>
        <p:blipFill>
          <a:blip r:embed="rId3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339725"/>
            <a:ext cx="1358900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70" name="Text Box 10"/>
          <p:cNvSpPr txBox="1">
            <a:spLocks/>
          </p:cNvSpPr>
          <p:nvPr/>
        </p:nvSpPr>
        <p:spPr bwMode="auto">
          <a:xfrm>
            <a:off x="180975" y="946150"/>
            <a:ext cx="8636000" cy="290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2527" tIns="31263" rIns="62527" bIns="31263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/>
            <a:r>
              <a:rPr lang="en-GB" altLang="fr-FR" sz="2500" b="1">
                <a:solidFill>
                  <a:srgbClr val="FFFFFF"/>
                </a:solidFill>
                <a:latin typeface="Helvetica Neue" charset="0"/>
              </a:rPr>
              <a:t>CAS n° 2</a:t>
            </a:r>
            <a:r>
              <a:rPr lang="en-GB" altLang="fr-FR" sz="2500">
                <a:solidFill>
                  <a:srgbClr val="FFFFFF"/>
                </a:solidFill>
                <a:latin typeface="Helvetica Neue" charset="0"/>
              </a:rPr>
              <a:t> : </a:t>
            </a:r>
            <a:r>
              <a:rPr lang="en-GB" altLang="fr-FR" sz="2500" b="1">
                <a:solidFill>
                  <a:srgbClr val="FFFFFF"/>
                </a:solidFill>
                <a:latin typeface="Helvetica Neue" charset="0"/>
              </a:rPr>
              <a:t>M/Y WHITE ROSE OF DRACHS</a:t>
            </a:r>
          </a:p>
          <a:p>
            <a:pPr algn="just" eaLnBrk="1" hangingPunct="1"/>
            <a:r>
              <a:rPr lang="en-GB" altLang="fr-FR" sz="2500">
                <a:solidFill>
                  <a:srgbClr val="FFFFFF"/>
                </a:solidFill>
                <a:latin typeface="Helvetica Neue" charset="0"/>
              </a:rPr>
              <a:t>  </a:t>
            </a:r>
            <a:endParaRPr lang="en-GB" altLang="fr-FR" sz="2500" b="1">
              <a:solidFill>
                <a:srgbClr val="FFFFFF"/>
              </a:solidFill>
              <a:latin typeface="Helvetica Neue" charset="0"/>
            </a:endParaRPr>
          </a:p>
        </p:txBody>
      </p:sp>
      <p:pic>
        <p:nvPicPr>
          <p:cNvPr id="15371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427163"/>
            <a:ext cx="4179887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1462088"/>
            <a:ext cx="4179888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3" name="Image 5"/>
          <p:cNvPicPr preferRelativeResize="0"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965575"/>
            <a:ext cx="4179888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/>
          </p:cNvSpPr>
          <p:nvPr/>
        </p:nvSpPr>
        <p:spPr bwMode="auto">
          <a:xfrm>
            <a:off x="200025" y="160338"/>
            <a:ext cx="7875588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en-US" altLang="fr-FR">
              <a:solidFill>
                <a:schemeClr val="tx1"/>
              </a:solidFill>
            </a:endParaRPr>
          </a:p>
          <a:p>
            <a:pPr algn="l" eaLnBrk="1" hangingPunct="1"/>
            <a:endParaRPr lang="en-US" altLang="fr-FR">
              <a:solidFill>
                <a:schemeClr val="tx1"/>
              </a:solidFill>
            </a:endParaRPr>
          </a:p>
        </p:txBody>
      </p:sp>
      <p:sp>
        <p:nvSpPr>
          <p:cNvPr id="16387" name="Rectangle 2"/>
          <p:cNvSpPr>
            <a:spLocks/>
          </p:cNvSpPr>
          <p:nvPr/>
        </p:nvSpPr>
        <p:spPr bwMode="auto">
          <a:xfrm>
            <a:off x="520700" y="896938"/>
            <a:ext cx="876935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fr-FR" altLang="fr-FR" b="1" u="sng">
              <a:solidFill>
                <a:srgbClr val="002939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6388" name="Rectangle 3"/>
          <p:cNvSpPr>
            <a:spLocks/>
          </p:cNvSpPr>
          <p:nvPr/>
        </p:nvSpPr>
        <p:spPr bwMode="auto">
          <a:xfrm>
            <a:off x="469900" y="1909763"/>
            <a:ext cx="8102600" cy="278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endParaRPr lang="fr-FR" altLang="fr-FR" sz="2400" b="1" u="sng" dirty="0" smtClean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fr-FR" altLang="fr-FR" sz="2400" b="1" u="sng" dirty="0" smtClean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fr-FR" altLang="fr-FR" sz="2400" b="1" u="sng" dirty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fr-FR" altLang="fr-FR" sz="2400" b="1" u="sng" dirty="0" smtClean="0">
                <a:solidFill>
                  <a:srgbClr val="FFFFFF"/>
                </a:solidFill>
                <a:latin typeface="Helvetica Neue" charset="0"/>
              </a:rPr>
              <a:t>I – LA CYBERSECURITE, NOUVEL ENJEU DE LA SECURITE MARITIME? </a:t>
            </a:r>
          </a:p>
          <a:p>
            <a:pPr algn="just" eaLnBrk="1" hangingPunct="1">
              <a:spcBef>
                <a:spcPct val="50000"/>
              </a:spcBef>
            </a:pPr>
            <a:endParaRPr lang="fr-FR" altLang="fr-FR" sz="2400" b="1" u="sng" dirty="0" smtClean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fr-FR" altLang="fr-FR" sz="2400" b="1" u="sng" dirty="0" smtClean="0">
                <a:solidFill>
                  <a:srgbClr val="FFFFFF"/>
                </a:solidFill>
                <a:latin typeface="Helvetica Neue" charset="0"/>
              </a:rPr>
              <a:t>II – LE RISQUE CYBERNETIQUE ET LE DROIT POSITIF </a:t>
            </a:r>
          </a:p>
          <a:p>
            <a:pPr algn="just" eaLnBrk="1" hangingPunct="1">
              <a:spcBef>
                <a:spcPct val="50000"/>
              </a:spcBef>
            </a:pPr>
            <a:endParaRPr lang="fr-FR" altLang="fr-FR" sz="2400" b="1" u="sng" dirty="0" smtClean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fr-FR" altLang="fr-FR" sz="2400" b="1" u="sng" dirty="0" smtClean="0">
                <a:solidFill>
                  <a:srgbClr val="FFFFFF"/>
                </a:solidFill>
                <a:latin typeface="Helvetica Neue" charset="0"/>
              </a:rPr>
              <a:t>III – LA REPONSE DE L’INDUSTRIE</a:t>
            </a:r>
          </a:p>
          <a:p>
            <a:pPr algn="just" eaLnBrk="1" hangingPunct="1">
              <a:spcBef>
                <a:spcPct val="50000"/>
              </a:spcBef>
            </a:pPr>
            <a:endParaRPr lang="fr-FR" altLang="fr-FR" sz="2400" b="1" u="sng" dirty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fr-FR" altLang="fr-FR" sz="2400" b="1" u="sng" dirty="0" smtClean="0">
                <a:solidFill>
                  <a:srgbClr val="FFFFFF"/>
                </a:solidFill>
                <a:latin typeface="Helvetica Neue" charset="0"/>
              </a:rPr>
              <a:t>IV – CYBERSECURITE ET RESPONSABILITES </a:t>
            </a:r>
          </a:p>
          <a:p>
            <a:pPr algn="just" eaLnBrk="1" hangingPunct="1">
              <a:spcBef>
                <a:spcPct val="50000"/>
              </a:spcBef>
            </a:pPr>
            <a:endParaRPr lang="fr-FR" altLang="fr-FR" sz="2400" b="1" u="sng" dirty="0" smtClean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fr-FR" altLang="fr-FR" sz="2400" b="1" u="sng" dirty="0">
              <a:solidFill>
                <a:srgbClr val="FFFFFF"/>
              </a:solidFill>
              <a:latin typeface="Helvetica Neue" charset="0"/>
            </a:endParaRPr>
          </a:p>
        </p:txBody>
      </p:sp>
      <p:pic>
        <p:nvPicPr>
          <p:cNvPr id="16389" name="Picture 5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339725"/>
            <a:ext cx="1358900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/>
          </p:cNvSpPr>
          <p:nvPr/>
        </p:nvSpPr>
        <p:spPr bwMode="auto">
          <a:xfrm>
            <a:off x="200025" y="201613"/>
            <a:ext cx="787558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 Neue" charset="0"/>
            </a:endParaRPr>
          </a:p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7411" name="Rectangle 3"/>
          <p:cNvSpPr>
            <a:spLocks/>
          </p:cNvSpPr>
          <p:nvPr/>
        </p:nvSpPr>
        <p:spPr bwMode="auto">
          <a:xfrm>
            <a:off x="180975" y="896938"/>
            <a:ext cx="878205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fr-FR" altLang="fr-FR" b="1" u="sng">
              <a:solidFill>
                <a:srgbClr val="FFFFFF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7412" name="Rectangle 4"/>
          <p:cNvSpPr>
            <a:spLocks/>
          </p:cNvSpPr>
          <p:nvPr/>
        </p:nvSpPr>
        <p:spPr bwMode="auto">
          <a:xfrm>
            <a:off x="468313" y="981075"/>
            <a:ext cx="8101012" cy="364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fr-FR" altLang="fr-FR">
              <a:solidFill>
                <a:srgbClr val="002939"/>
              </a:solidFill>
              <a:latin typeface="Helvetica Neue" charset="0"/>
              <a:sym typeface="Helvetica Neue" charset="0"/>
            </a:endParaRPr>
          </a:p>
        </p:txBody>
      </p:sp>
      <p:pic>
        <p:nvPicPr>
          <p:cNvPr id="17413" name="Picture 5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339725"/>
            <a:ext cx="1358900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4" name="Text Box 7"/>
          <p:cNvSpPr txBox="1">
            <a:spLocks/>
          </p:cNvSpPr>
          <p:nvPr/>
        </p:nvSpPr>
        <p:spPr bwMode="auto">
          <a:xfrm>
            <a:off x="200024" y="1154113"/>
            <a:ext cx="8763001" cy="6763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fr-FR" altLang="fr-FR" sz="2500" b="1" u="sng" dirty="0">
                <a:solidFill>
                  <a:srgbClr val="FFFFFF"/>
                </a:solidFill>
                <a:latin typeface="Helvetica Neue" charset="0"/>
              </a:rPr>
              <a:t>I – </a:t>
            </a:r>
            <a:r>
              <a:rPr lang="fr-FR" altLang="fr-FR" sz="2500" b="1" u="sng" dirty="0" smtClean="0">
                <a:solidFill>
                  <a:srgbClr val="FFFFFF"/>
                </a:solidFill>
                <a:latin typeface="Helvetica Neue" charset="0"/>
              </a:rPr>
              <a:t>LA CYBERSECURITE, NOUVEL ENJEU DE LA SECURITE MARITIME? </a:t>
            </a:r>
            <a:endParaRPr lang="fr-FR" altLang="fr-FR" sz="2800" b="1" u="sng" dirty="0">
              <a:solidFill>
                <a:srgbClr val="FFFFFF"/>
              </a:solidFill>
              <a:latin typeface="Helvetica Neue" charset="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fr-FR" altLang="fr-FR" dirty="0">
                <a:solidFill>
                  <a:srgbClr val="FFFFFF"/>
                </a:solidFill>
                <a:latin typeface="Helvetica Neue" charset="0"/>
              </a:rPr>
              <a:t>	</a:t>
            </a:r>
            <a:endParaRPr lang="fr-FR" altLang="fr-FR" dirty="0" smtClean="0">
              <a:solidFill>
                <a:srgbClr val="FFFFFF"/>
              </a:solidFill>
              <a:latin typeface="Helvetica Neue" charset="0"/>
            </a:endParaRPr>
          </a:p>
          <a:p>
            <a:pPr algn="l" eaLnBrk="1" hangingPunct="1">
              <a:spcBef>
                <a:spcPct val="50000"/>
              </a:spcBef>
              <a:defRPr/>
            </a:pPr>
            <a:r>
              <a:rPr lang="fr-FR" altLang="fr-FR" sz="2300" b="1" u="sng" dirty="0" smtClean="0">
                <a:solidFill>
                  <a:srgbClr val="FFFFFF"/>
                </a:solidFill>
                <a:latin typeface="Helvetica Neue" charset="0"/>
              </a:rPr>
              <a:t>IMPORTANCE DES </a:t>
            </a:r>
            <a:r>
              <a:rPr lang="fr-FR" altLang="fr-FR" sz="2300" b="1" u="sng" dirty="0">
                <a:solidFill>
                  <a:srgbClr val="FFFFFF"/>
                </a:solidFill>
                <a:latin typeface="Helvetica Neue" charset="0"/>
              </a:rPr>
              <a:t>SYSTÈMES D’INFORMATION </a:t>
            </a:r>
          </a:p>
          <a:p>
            <a:pPr algn="l" eaLnBrk="1" hangingPunct="1">
              <a:defRPr/>
            </a:pPr>
            <a:endParaRPr lang="en-GB" altLang="fr-FR" sz="2300" b="1" u="sng" dirty="0">
              <a:solidFill>
                <a:srgbClr val="FFFFFF"/>
              </a:solidFill>
              <a:latin typeface="Helvetica Neue" charset="0"/>
            </a:endParaRPr>
          </a:p>
          <a:p>
            <a:pPr algn="l" eaLnBrk="1" hangingPunct="1">
              <a:tabLst>
                <a:tab pos="628650" algn="l"/>
              </a:tabLst>
              <a:defRPr/>
            </a:pPr>
            <a:r>
              <a:rPr lang="en-GB" altLang="fr-FR" sz="20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 </a:t>
            </a:r>
            <a:r>
              <a:rPr lang="en-US" altLang="fr-FR" sz="2000" b="1" dirty="0" smtClean="0">
                <a:solidFill>
                  <a:srgbClr val="FFFFFF"/>
                </a:solidFill>
                <a:latin typeface="Helvetica Neue" charset="0"/>
              </a:rPr>
              <a:t>AIS </a:t>
            </a:r>
            <a:r>
              <a:rPr lang="en-US" altLang="fr-FR" sz="2000" b="1" dirty="0">
                <a:solidFill>
                  <a:srgbClr val="FFFFFF"/>
                </a:solidFill>
                <a:latin typeface="Helvetica Neue" charset="0"/>
              </a:rPr>
              <a:t>(Automatic Identification System), </a:t>
            </a:r>
            <a:endParaRPr lang="en-US" altLang="fr-FR" sz="2000" b="1" dirty="0" smtClean="0">
              <a:solidFill>
                <a:srgbClr val="FFFFFF"/>
              </a:solidFill>
              <a:latin typeface="Helvetica Neue" charset="0"/>
            </a:endParaRPr>
          </a:p>
          <a:p>
            <a:pPr algn="l" eaLnBrk="1" hangingPunct="1">
              <a:defRPr/>
            </a:pPr>
            <a:endParaRPr lang="en-US" altLang="fr-FR" sz="2000" b="1" dirty="0">
              <a:solidFill>
                <a:srgbClr val="FFFFFF"/>
              </a:solidFill>
              <a:latin typeface="Helvetica Neue" charset="0"/>
            </a:endParaRPr>
          </a:p>
          <a:p>
            <a:pPr algn="l" eaLnBrk="1" hangingPunct="1">
              <a:defRPr/>
            </a:pPr>
            <a:r>
              <a:rPr lang="en-GB" altLang="fr-FR" sz="20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 </a:t>
            </a:r>
            <a:r>
              <a:rPr lang="en-US" altLang="fr-FR" sz="2000" b="1" dirty="0" smtClean="0">
                <a:solidFill>
                  <a:srgbClr val="FFFFFF"/>
                </a:solidFill>
                <a:latin typeface="Helvetica Neue" charset="0"/>
              </a:rPr>
              <a:t>GPS </a:t>
            </a:r>
            <a:r>
              <a:rPr lang="en-US" altLang="fr-FR" sz="2000" b="1" dirty="0">
                <a:solidFill>
                  <a:srgbClr val="FFFFFF"/>
                </a:solidFill>
                <a:latin typeface="Helvetica Neue" charset="0"/>
              </a:rPr>
              <a:t>(Global Positioning System), </a:t>
            </a:r>
            <a:endParaRPr lang="en-US" altLang="fr-FR" sz="2000" b="1" dirty="0" smtClean="0">
              <a:solidFill>
                <a:srgbClr val="FFFFFF"/>
              </a:solidFill>
              <a:latin typeface="Helvetica Neue" charset="0"/>
            </a:endParaRPr>
          </a:p>
          <a:p>
            <a:pPr algn="l" eaLnBrk="1" hangingPunct="1">
              <a:defRPr/>
            </a:pPr>
            <a:endParaRPr lang="en-US" altLang="fr-FR" sz="2000" b="1" dirty="0">
              <a:solidFill>
                <a:srgbClr val="FFFFFF"/>
              </a:solidFill>
              <a:latin typeface="Helvetica Neue" charset="0"/>
            </a:endParaRPr>
          </a:p>
          <a:p>
            <a:pPr algn="l" eaLnBrk="1" hangingPunct="1">
              <a:defRPr/>
            </a:pPr>
            <a:r>
              <a:rPr lang="en-GB" altLang="fr-FR" sz="20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 </a:t>
            </a:r>
            <a:r>
              <a:rPr lang="en-US" altLang="fr-FR" sz="2000" b="1" dirty="0" smtClean="0">
                <a:solidFill>
                  <a:srgbClr val="FFFFFF"/>
                </a:solidFill>
                <a:latin typeface="Helvetica Neue" charset="0"/>
              </a:rPr>
              <a:t>ECDIS </a:t>
            </a:r>
            <a:r>
              <a:rPr lang="en-US" altLang="fr-FR" sz="2000" b="1" dirty="0">
                <a:solidFill>
                  <a:srgbClr val="FFFFFF"/>
                </a:solidFill>
                <a:latin typeface="Helvetica Neue" charset="0"/>
              </a:rPr>
              <a:t>(Electronic Chart Display and Information System</a:t>
            </a:r>
            <a:r>
              <a:rPr lang="en-US" altLang="fr-FR" sz="2000" b="1" dirty="0" smtClean="0">
                <a:solidFill>
                  <a:srgbClr val="FFFFFF"/>
                </a:solidFill>
                <a:latin typeface="Helvetica Neue" charset="0"/>
              </a:rPr>
              <a:t>),</a:t>
            </a:r>
          </a:p>
          <a:p>
            <a:pPr algn="l" eaLnBrk="1" hangingPunct="1">
              <a:defRPr/>
            </a:pPr>
            <a:endParaRPr lang="en-US" altLang="fr-FR" sz="2000" b="1" dirty="0">
              <a:solidFill>
                <a:srgbClr val="FFFFFF"/>
              </a:solidFill>
              <a:latin typeface="Helvetica Neue" charset="0"/>
            </a:endParaRPr>
          </a:p>
          <a:p>
            <a:pPr algn="l" eaLnBrk="1" hangingPunct="1">
              <a:defRPr/>
            </a:pPr>
            <a:r>
              <a:rPr lang="en-GB" altLang="fr-FR" sz="20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 </a:t>
            </a:r>
            <a:r>
              <a:rPr lang="fr-FR" altLang="fr-FR" sz="2000" b="1" dirty="0" smtClean="0">
                <a:solidFill>
                  <a:srgbClr val="FFFFFF"/>
                </a:solidFill>
                <a:latin typeface="Helvetica Neue" charset="0"/>
              </a:rPr>
              <a:t>Gestion</a:t>
            </a:r>
            <a:r>
              <a:rPr lang="en-US" altLang="fr-FR" sz="2000" b="1" dirty="0" smtClean="0">
                <a:solidFill>
                  <a:srgbClr val="FFFFFF"/>
                </a:solidFill>
                <a:latin typeface="Helvetica Neue" charset="0"/>
              </a:rPr>
              <a:t> </a:t>
            </a:r>
            <a:r>
              <a:rPr lang="en-US" altLang="fr-FR" sz="2000" b="1" dirty="0">
                <a:solidFill>
                  <a:srgbClr val="FFFFFF"/>
                </a:solidFill>
                <a:latin typeface="Helvetica Neue" charset="0"/>
              </a:rPr>
              <a:t>des </a:t>
            </a:r>
            <a:r>
              <a:rPr lang="fr-MC" altLang="fr-FR" sz="2000" b="1" dirty="0" smtClean="0">
                <a:solidFill>
                  <a:srgbClr val="FFFFFF"/>
                </a:solidFill>
                <a:latin typeface="Helvetica Neue" charset="0"/>
              </a:rPr>
              <a:t>système</a:t>
            </a:r>
            <a:r>
              <a:rPr lang="en-US" altLang="fr-FR" sz="2000" b="1" dirty="0" smtClean="0">
                <a:solidFill>
                  <a:srgbClr val="FFFFFF"/>
                </a:solidFill>
                <a:latin typeface="Helvetica Neue" charset="0"/>
              </a:rPr>
              <a:t> </a:t>
            </a:r>
            <a:r>
              <a:rPr lang="en-US" altLang="fr-FR" sz="2000" b="1" dirty="0">
                <a:solidFill>
                  <a:srgbClr val="FFFFFF"/>
                </a:solidFill>
                <a:latin typeface="Helvetica Neue" charset="0"/>
              </a:rPr>
              <a:t>de propulsion, </a:t>
            </a:r>
            <a:endParaRPr lang="en-US" altLang="fr-FR" sz="2000" b="1" dirty="0" smtClean="0">
              <a:solidFill>
                <a:srgbClr val="FFFFFF"/>
              </a:solidFill>
              <a:latin typeface="Helvetica Neue" charset="0"/>
            </a:endParaRPr>
          </a:p>
          <a:p>
            <a:pPr algn="l" eaLnBrk="1" hangingPunct="1">
              <a:defRPr/>
            </a:pPr>
            <a:endParaRPr lang="fr-FR" altLang="fr-FR" sz="2000" b="1" dirty="0">
              <a:solidFill>
                <a:srgbClr val="FFFFFF"/>
              </a:solidFill>
              <a:latin typeface="Helvetica Neue" charset="0"/>
            </a:endParaRPr>
          </a:p>
          <a:p>
            <a:pPr algn="l" eaLnBrk="1" hangingPunct="1">
              <a:defRPr/>
            </a:pPr>
            <a:r>
              <a:rPr lang="en-GB" altLang="fr-FR" sz="20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 </a:t>
            </a:r>
            <a:r>
              <a:rPr lang="fr-FR" altLang="fr-FR" sz="2000" b="1" dirty="0" smtClean="0">
                <a:solidFill>
                  <a:srgbClr val="FFFFFF"/>
                </a:solidFill>
                <a:latin typeface="Helvetica Neue" charset="0"/>
              </a:rPr>
              <a:t>Cargo </a:t>
            </a:r>
            <a:r>
              <a:rPr lang="fr-FR" altLang="fr-FR" sz="2000" b="1" dirty="0" err="1">
                <a:solidFill>
                  <a:srgbClr val="FFFFFF"/>
                </a:solidFill>
                <a:latin typeface="Helvetica Neue" charset="0"/>
              </a:rPr>
              <a:t>Community</a:t>
            </a:r>
            <a:r>
              <a:rPr lang="fr-FR" altLang="fr-FR" sz="2000" b="1" dirty="0">
                <a:solidFill>
                  <a:srgbClr val="FFFFFF"/>
                </a:solidFill>
                <a:latin typeface="Helvetica Neue" charset="0"/>
              </a:rPr>
              <a:t> System (CCS),</a:t>
            </a:r>
            <a:r>
              <a:rPr lang="fr-FR" altLang="fr-FR" sz="2000" b="1" u="sng" dirty="0">
                <a:solidFill>
                  <a:srgbClr val="FFFFFF"/>
                </a:solidFill>
                <a:latin typeface="Helvetica Neue" charset="0"/>
              </a:rPr>
              <a:t> </a:t>
            </a:r>
          </a:p>
          <a:p>
            <a:pPr marL="342900" indent="-342900" eaLnBrk="1" hangingPunct="1">
              <a:buFontTx/>
              <a:buChar char="-"/>
              <a:defRPr/>
            </a:pPr>
            <a:endParaRPr lang="fr-FR" altLang="fr-FR" sz="2000" u="sng" dirty="0">
              <a:solidFill>
                <a:srgbClr val="FFFFFF"/>
              </a:solidFill>
              <a:latin typeface="Helvetica Neue" charset="0"/>
            </a:endParaRPr>
          </a:p>
          <a:p>
            <a:pPr algn="l" eaLnBrk="1" hangingPunct="1">
              <a:spcBef>
                <a:spcPct val="50000"/>
              </a:spcBef>
            </a:pPr>
            <a:endParaRPr lang="fr-FR" altLang="fr-FR" dirty="0">
              <a:solidFill>
                <a:srgbClr val="FFFFFF"/>
              </a:solidFill>
              <a:latin typeface="Helvetica Neue" charset="0"/>
            </a:endParaRPr>
          </a:p>
          <a:p>
            <a:pPr eaLnBrk="1" hangingPunct="1">
              <a:spcBef>
                <a:spcPct val="50000"/>
              </a:spcBef>
              <a:buFontTx/>
              <a:buChar char="-"/>
            </a:pPr>
            <a:endParaRPr lang="fr-FR" altLang="fr-FR" dirty="0" smtClean="0"/>
          </a:p>
          <a:p>
            <a:pPr eaLnBrk="1" hangingPunct="1">
              <a:spcBef>
                <a:spcPct val="50000"/>
              </a:spcBef>
              <a:buFontTx/>
              <a:buChar char="-"/>
            </a:pPr>
            <a:endParaRPr lang="fr-FR" alt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906" y="3121571"/>
            <a:ext cx="7210425" cy="2962275"/>
          </a:xfrm>
          <a:prstGeom prst="rect">
            <a:avLst/>
          </a:prstGeom>
        </p:spPr>
      </p:pic>
      <p:sp>
        <p:nvSpPr>
          <p:cNvPr id="18434" name="Rectangle 1"/>
          <p:cNvSpPr>
            <a:spLocks/>
          </p:cNvSpPr>
          <p:nvPr/>
        </p:nvSpPr>
        <p:spPr bwMode="auto">
          <a:xfrm>
            <a:off x="323850" y="908050"/>
            <a:ext cx="7877175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fr-FR" altLang="fr-FR" sz="2300" b="1" u="sng">
              <a:solidFill>
                <a:srgbClr val="FFFFFF"/>
              </a:solidFill>
              <a:latin typeface="Helvetica Neue" charset="0"/>
            </a:endParaRPr>
          </a:p>
        </p:txBody>
      </p:sp>
      <p:sp>
        <p:nvSpPr>
          <p:cNvPr id="18435" name="Rectangle 2"/>
          <p:cNvSpPr>
            <a:spLocks/>
          </p:cNvSpPr>
          <p:nvPr/>
        </p:nvSpPr>
        <p:spPr bwMode="auto">
          <a:xfrm>
            <a:off x="520700" y="1909763"/>
            <a:ext cx="87693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18436" name="Text Box 5"/>
          <p:cNvSpPr txBox="1">
            <a:spLocks/>
          </p:cNvSpPr>
          <p:nvPr/>
        </p:nvSpPr>
        <p:spPr bwMode="auto">
          <a:xfrm>
            <a:off x="469900" y="1909763"/>
            <a:ext cx="8153400" cy="38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2523" tIns="31261" rIns="62523" bIns="31261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8437" name="Rectangle 8"/>
          <p:cNvSpPr>
            <a:spLocks/>
          </p:cNvSpPr>
          <p:nvPr/>
        </p:nvSpPr>
        <p:spPr bwMode="auto">
          <a:xfrm>
            <a:off x="376238" y="1858963"/>
            <a:ext cx="876776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r>
              <a:rPr lang="en-US" altLang="fr-FR" b="1" u="sng">
                <a:solidFill>
                  <a:srgbClr val="FFFFFF"/>
                </a:solidFill>
                <a:latin typeface="Helvetica Neue" charset="0"/>
                <a:sym typeface="Helvetica Neue" charset="0"/>
              </a:rPr>
              <a:t/>
            </a:r>
            <a:br>
              <a:rPr lang="en-US" altLang="fr-FR" b="1" u="sng">
                <a:solidFill>
                  <a:srgbClr val="FFFFFF"/>
                </a:solidFill>
                <a:latin typeface="Helvetica Neue" charset="0"/>
                <a:sym typeface="Helvetica Neue" charset="0"/>
              </a:rPr>
            </a:br>
            <a:endParaRPr lang="en-US" altLang="fr-FR">
              <a:sym typeface="Helvetica Neue" charset="0"/>
            </a:endParaRPr>
          </a:p>
        </p:txBody>
      </p:sp>
      <p:pic>
        <p:nvPicPr>
          <p:cNvPr id="18438" name="Picture 9" descr="logoVRS"/>
          <p:cNvPicPr>
            <a:picLocks noChangeAspect="1" noChangeArrowheads="1"/>
          </p:cNvPicPr>
          <p:nvPr/>
        </p:nvPicPr>
        <p:blipFill>
          <a:blip r:embed="rId3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339725"/>
            <a:ext cx="1358900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5" name="Text Box 11"/>
          <p:cNvSpPr txBox="1">
            <a:spLocks/>
          </p:cNvSpPr>
          <p:nvPr/>
        </p:nvSpPr>
        <p:spPr bwMode="auto">
          <a:xfrm>
            <a:off x="179389" y="1196975"/>
            <a:ext cx="4553154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625475">
              <a:tabLst>
                <a:tab pos="1076325" algn="l"/>
              </a:tabLst>
              <a:defRPr sz="1200">
                <a:solidFill>
                  <a:schemeClr val="tx1"/>
                </a:solidFill>
                <a:latin typeface="Palatino" pitchFamily="18" charset="0"/>
              </a:defRPr>
            </a:lvl1pPr>
            <a:lvl2pPr algn="l" defTabSz="625475">
              <a:tabLst>
                <a:tab pos="1076325" algn="l"/>
              </a:tabLst>
              <a:defRPr sz="1200">
                <a:solidFill>
                  <a:schemeClr val="tx1"/>
                </a:solidFill>
                <a:latin typeface="Palatino" pitchFamily="18" charset="0"/>
              </a:defRPr>
            </a:lvl2pPr>
            <a:lvl3pPr algn="l" defTabSz="625475">
              <a:tabLst>
                <a:tab pos="1076325" algn="l"/>
              </a:tabLst>
              <a:defRPr sz="1200">
                <a:solidFill>
                  <a:schemeClr val="tx1"/>
                </a:solidFill>
                <a:latin typeface="Palatino" pitchFamily="18" charset="0"/>
              </a:defRPr>
            </a:lvl3pPr>
            <a:lvl4pPr algn="l" defTabSz="625475">
              <a:tabLst>
                <a:tab pos="1076325" algn="l"/>
              </a:tabLst>
              <a:defRPr sz="1200">
                <a:solidFill>
                  <a:schemeClr val="tx1"/>
                </a:solidFill>
                <a:latin typeface="Palatino" pitchFamily="18" charset="0"/>
              </a:defRPr>
            </a:lvl4pPr>
            <a:lvl5pPr algn="l" defTabSz="625475">
              <a:tabLst>
                <a:tab pos="1076325" algn="l"/>
              </a:tabLst>
              <a:defRPr sz="1200">
                <a:solidFill>
                  <a:schemeClr val="tx1"/>
                </a:solidFill>
                <a:latin typeface="Palatino" pitchFamily="18" charset="0"/>
              </a:defRPr>
            </a:lvl5pPr>
            <a:lvl6pPr defTabSz="625475" fontAlgn="base">
              <a:spcBef>
                <a:spcPct val="0"/>
              </a:spcBef>
              <a:spcAft>
                <a:spcPct val="0"/>
              </a:spcAft>
              <a:tabLst>
                <a:tab pos="1076325" algn="l"/>
              </a:tabLst>
              <a:defRPr sz="1200">
                <a:solidFill>
                  <a:schemeClr val="tx1"/>
                </a:solidFill>
                <a:latin typeface="Palatino" pitchFamily="18" charset="0"/>
              </a:defRPr>
            </a:lvl6pPr>
            <a:lvl7pPr defTabSz="625475" fontAlgn="base">
              <a:spcBef>
                <a:spcPct val="0"/>
              </a:spcBef>
              <a:spcAft>
                <a:spcPct val="0"/>
              </a:spcAft>
              <a:tabLst>
                <a:tab pos="1076325" algn="l"/>
              </a:tabLst>
              <a:defRPr sz="1200">
                <a:solidFill>
                  <a:schemeClr val="tx1"/>
                </a:solidFill>
                <a:latin typeface="Palatino" pitchFamily="18" charset="0"/>
              </a:defRPr>
            </a:lvl7pPr>
            <a:lvl8pPr defTabSz="625475" fontAlgn="base">
              <a:spcBef>
                <a:spcPct val="0"/>
              </a:spcBef>
              <a:spcAft>
                <a:spcPct val="0"/>
              </a:spcAft>
              <a:tabLst>
                <a:tab pos="1076325" algn="l"/>
              </a:tabLst>
              <a:defRPr sz="1200">
                <a:solidFill>
                  <a:schemeClr val="tx1"/>
                </a:solidFill>
                <a:latin typeface="Palatino" pitchFamily="18" charset="0"/>
              </a:defRPr>
            </a:lvl8pPr>
            <a:lvl9pPr defTabSz="625475" fontAlgn="base">
              <a:spcBef>
                <a:spcPct val="0"/>
              </a:spcBef>
              <a:spcAft>
                <a:spcPct val="0"/>
              </a:spcAft>
              <a:tabLst>
                <a:tab pos="1076325" algn="l"/>
              </a:tabLst>
              <a:defRPr sz="12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2300" b="1" dirty="0" smtClean="0">
                <a:solidFill>
                  <a:srgbClr val="FFFFFF"/>
                </a:solidFill>
                <a:latin typeface="Helvetica Neue" charset="0"/>
              </a:rPr>
              <a:t>MAIS, SONT-ILS </a:t>
            </a:r>
            <a:r>
              <a:rPr lang="fr-FR" altLang="fr-FR" sz="2300" b="1" dirty="0" smtClean="0">
                <a:solidFill>
                  <a:srgbClr val="FFFFFF"/>
                </a:solidFill>
                <a:latin typeface="Helvetica Neue" charset="0"/>
              </a:rPr>
              <a:t>VRAIMENT </a:t>
            </a:r>
            <a:endParaRPr lang="fr-FR" altLang="fr-FR" sz="2300" b="1" dirty="0" smtClean="0">
              <a:solidFill>
                <a:srgbClr val="FFFFFF"/>
              </a:solidFill>
              <a:latin typeface="Helvetica Neue" charset="0"/>
            </a:endParaRPr>
          </a:p>
          <a:p>
            <a:pPr algn="ctr" eaLnBrk="1" hangingPunct="1">
              <a:defRPr/>
            </a:pPr>
            <a:r>
              <a:rPr lang="fr-FR" altLang="fr-FR" sz="2300" b="1" dirty="0" smtClean="0">
                <a:solidFill>
                  <a:srgbClr val="FFFFFF"/>
                </a:solidFill>
                <a:latin typeface="Helvetica Neue" charset="0"/>
              </a:rPr>
              <a:t>FIABLES </a:t>
            </a:r>
            <a:r>
              <a:rPr lang="fr-FR" altLang="fr-FR" sz="2300" b="1" dirty="0" smtClean="0">
                <a:solidFill>
                  <a:srgbClr val="FFFFFF"/>
                </a:solidFill>
                <a:latin typeface="Helvetica Neue" charset="0"/>
              </a:rPr>
              <a:t>? </a:t>
            </a:r>
            <a:endParaRPr lang="en-US" altLang="fr-FR" sz="2300" b="1" dirty="0" smtClean="0">
              <a:solidFill>
                <a:srgbClr val="FFFFFF"/>
              </a:solidFill>
              <a:latin typeface="Helvetica Neue" charset="0"/>
            </a:endParaRPr>
          </a:p>
        </p:txBody>
      </p:sp>
      <p:pic>
        <p:nvPicPr>
          <p:cNvPr id="18441" name="Picture 9" descr="http://3.f.ix.de/imgs/18/1/0/9/3/5/2/7/AIS_funk4-41774cc43abd2bb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088" y="1170358"/>
            <a:ext cx="3468483" cy="267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/>
          </p:cNvSpPr>
          <p:nvPr/>
        </p:nvSpPr>
        <p:spPr bwMode="auto">
          <a:xfrm>
            <a:off x="323850" y="908050"/>
            <a:ext cx="7877175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fr-FR" altLang="fr-FR" sz="2300" b="1" u="sng">
              <a:solidFill>
                <a:srgbClr val="FFFFFF"/>
              </a:solidFill>
              <a:latin typeface="Helvetica Neue" charset="0"/>
            </a:endParaRPr>
          </a:p>
        </p:txBody>
      </p:sp>
      <p:sp>
        <p:nvSpPr>
          <p:cNvPr id="18435" name="Rectangle 2"/>
          <p:cNvSpPr>
            <a:spLocks/>
          </p:cNvSpPr>
          <p:nvPr/>
        </p:nvSpPr>
        <p:spPr bwMode="auto">
          <a:xfrm>
            <a:off x="520700" y="1909763"/>
            <a:ext cx="87693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18436" name="Text Box 5"/>
          <p:cNvSpPr txBox="1">
            <a:spLocks/>
          </p:cNvSpPr>
          <p:nvPr/>
        </p:nvSpPr>
        <p:spPr bwMode="auto">
          <a:xfrm>
            <a:off x="469900" y="1909763"/>
            <a:ext cx="8153400" cy="38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2523" tIns="31261" rIns="62523" bIns="31261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8437" name="Rectangle 8"/>
          <p:cNvSpPr>
            <a:spLocks/>
          </p:cNvSpPr>
          <p:nvPr/>
        </p:nvSpPr>
        <p:spPr bwMode="auto">
          <a:xfrm>
            <a:off x="376238" y="1858963"/>
            <a:ext cx="876776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r>
              <a:rPr lang="en-US" altLang="fr-FR" b="1" u="sng">
                <a:solidFill>
                  <a:srgbClr val="FFFFFF"/>
                </a:solidFill>
                <a:latin typeface="Helvetica Neue" charset="0"/>
                <a:sym typeface="Helvetica Neue" charset="0"/>
              </a:rPr>
              <a:t/>
            </a:r>
            <a:br>
              <a:rPr lang="en-US" altLang="fr-FR" b="1" u="sng">
                <a:solidFill>
                  <a:srgbClr val="FFFFFF"/>
                </a:solidFill>
                <a:latin typeface="Helvetica Neue" charset="0"/>
                <a:sym typeface="Helvetica Neue" charset="0"/>
              </a:rPr>
            </a:br>
            <a:endParaRPr lang="en-US" altLang="fr-FR">
              <a:sym typeface="Helvetica Neue" charset="0"/>
            </a:endParaRPr>
          </a:p>
        </p:txBody>
      </p:sp>
      <p:pic>
        <p:nvPicPr>
          <p:cNvPr id="18438" name="Picture 9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339725"/>
            <a:ext cx="1358900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5" name="Text Box 11"/>
          <p:cNvSpPr txBox="1">
            <a:spLocks/>
          </p:cNvSpPr>
          <p:nvPr/>
        </p:nvSpPr>
        <p:spPr bwMode="auto">
          <a:xfrm>
            <a:off x="230187" y="1196975"/>
            <a:ext cx="8662293" cy="5401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625475">
              <a:tabLst>
                <a:tab pos="1076325" algn="l"/>
              </a:tabLst>
              <a:defRPr sz="1200">
                <a:solidFill>
                  <a:schemeClr val="tx1"/>
                </a:solidFill>
                <a:latin typeface="Palatino" pitchFamily="18" charset="0"/>
              </a:defRPr>
            </a:lvl1pPr>
            <a:lvl2pPr algn="l" defTabSz="625475">
              <a:tabLst>
                <a:tab pos="1076325" algn="l"/>
              </a:tabLst>
              <a:defRPr sz="1200">
                <a:solidFill>
                  <a:schemeClr val="tx1"/>
                </a:solidFill>
                <a:latin typeface="Palatino" pitchFamily="18" charset="0"/>
              </a:defRPr>
            </a:lvl2pPr>
            <a:lvl3pPr algn="l" defTabSz="625475">
              <a:tabLst>
                <a:tab pos="1076325" algn="l"/>
              </a:tabLst>
              <a:defRPr sz="1200">
                <a:solidFill>
                  <a:schemeClr val="tx1"/>
                </a:solidFill>
                <a:latin typeface="Palatino" pitchFamily="18" charset="0"/>
              </a:defRPr>
            </a:lvl3pPr>
            <a:lvl4pPr algn="l" defTabSz="625475">
              <a:tabLst>
                <a:tab pos="1076325" algn="l"/>
              </a:tabLst>
              <a:defRPr sz="1200">
                <a:solidFill>
                  <a:schemeClr val="tx1"/>
                </a:solidFill>
                <a:latin typeface="Palatino" pitchFamily="18" charset="0"/>
              </a:defRPr>
            </a:lvl4pPr>
            <a:lvl5pPr algn="l" defTabSz="625475">
              <a:tabLst>
                <a:tab pos="1076325" algn="l"/>
              </a:tabLst>
              <a:defRPr sz="1200">
                <a:solidFill>
                  <a:schemeClr val="tx1"/>
                </a:solidFill>
                <a:latin typeface="Palatino" pitchFamily="18" charset="0"/>
              </a:defRPr>
            </a:lvl5pPr>
            <a:lvl6pPr defTabSz="625475" fontAlgn="base">
              <a:spcBef>
                <a:spcPct val="0"/>
              </a:spcBef>
              <a:spcAft>
                <a:spcPct val="0"/>
              </a:spcAft>
              <a:tabLst>
                <a:tab pos="1076325" algn="l"/>
              </a:tabLst>
              <a:defRPr sz="1200">
                <a:solidFill>
                  <a:schemeClr val="tx1"/>
                </a:solidFill>
                <a:latin typeface="Palatino" pitchFamily="18" charset="0"/>
              </a:defRPr>
            </a:lvl6pPr>
            <a:lvl7pPr defTabSz="625475" fontAlgn="base">
              <a:spcBef>
                <a:spcPct val="0"/>
              </a:spcBef>
              <a:spcAft>
                <a:spcPct val="0"/>
              </a:spcAft>
              <a:tabLst>
                <a:tab pos="1076325" algn="l"/>
              </a:tabLst>
              <a:defRPr sz="1200">
                <a:solidFill>
                  <a:schemeClr val="tx1"/>
                </a:solidFill>
                <a:latin typeface="Palatino" pitchFamily="18" charset="0"/>
              </a:defRPr>
            </a:lvl7pPr>
            <a:lvl8pPr defTabSz="625475" fontAlgn="base">
              <a:spcBef>
                <a:spcPct val="0"/>
              </a:spcBef>
              <a:spcAft>
                <a:spcPct val="0"/>
              </a:spcAft>
              <a:tabLst>
                <a:tab pos="1076325" algn="l"/>
              </a:tabLst>
              <a:defRPr sz="1200">
                <a:solidFill>
                  <a:schemeClr val="tx1"/>
                </a:solidFill>
                <a:latin typeface="Palatino" pitchFamily="18" charset="0"/>
              </a:defRPr>
            </a:lvl8pPr>
            <a:lvl9pPr defTabSz="625475" fontAlgn="base">
              <a:spcBef>
                <a:spcPct val="0"/>
              </a:spcBef>
              <a:spcAft>
                <a:spcPct val="0"/>
              </a:spcAft>
              <a:tabLst>
                <a:tab pos="1076325" algn="l"/>
              </a:tabLst>
              <a:defRPr sz="12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fr-FR" altLang="fr-FR" sz="2300" b="1" u="sng" dirty="0" smtClean="0">
                <a:solidFill>
                  <a:srgbClr val="FFFFFF"/>
                </a:solidFill>
                <a:latin typeface="Helvetica Neue" charset="0"/>
              </a:rPr>
              <a:t>DEVELOPPEMENT DU COMMERCE ELECTRONIQUE </a:t>
            </a:r>
            <a:endParaRPr lang="fr-FR" altLang="fr-FR" sz="2300" b="1" u="sng" dirty="0" smtClean="0">
              <a:solidFill>
                <a:srgbClr val="FFFFFF"/>
              </a:solidFill>
              <a:latin typeface="Helvetica Neue" charset="0"/>
            </a:endParaRPr>
          </a:p>
          <a:p>
            <a:pPr eaLnBrk="1" hangingPunct="1">
              <a:defRPr/>
            </a:pPr>
            <a:endParaRPr lang="en-GB" altLang="fr-FR" sz="2300" b="1" u="sng" dirty="0" smtClean="0">
              <a:solidFill>
                <a:srgbClr val="FFFFFF"/>
              </a:solidFill>
              <a:latin typeface="Helvetica Neue" charset="0"/>
            </a:endParaRPr>
          </a:p>
          <a:p>
            <a:pPr eaLnBrk="1" hangingPunct="1">
              <a:defRPr/>
            </a:pPr>
            <a:endParaRPr lang="en-US" altLang="fr-FR" sz="2300" b="1" dirty="0" smtClean="0">
              <a:solidFill>
                <a:srgbClr val="FFFFFF"/>
              </a:solidFill>
              <a:latin typeface="Helvetica Neue" charset="0"/>
            </a:endParaRPr>
          </a:p>
          <a:p>
            <a:pPr eaLnBrk="1" hangingPunct="1">
              <a:defRPr/>
            </a:pPr>
            <a:r>
              <a:rPr lang="en-US" altLang="fr-FR" sz="2300" b="1" dirty="0" smtClean="0">
                <a:solidFill>
                  <a:srgbClr val="FFFFFF"/>
                </a:solidFill>
                <a:latin typeface="Helvetica Neue" charset="0"/>
              </a:rPr>
              <a:t>REGLES DE ROTTERDAM</a:t>
            </a:r>
          </a:p>
          <a:p>
            <a:pPr eaLnBrk="1" hangingPunct="1">
              <a:defRPr/>
            </a:pPr>
            <a:endParaRPr lang="en-US" altLang="fr-FR" sz="2300" b="1" dirty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tabLst>
                <a:tab pos="628650" algn="l"/>
              </a:tabLst>
              <a:defRPr/>
            </a:pPr>
            <a:r>
              <a:rPr lang="en-US" altLang="fr-FR" sz="23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</a:t>
            </a:r>
            <a:r>
              <a:rPr lang="en-GB" altLang="fr-FR" sz="2300" dirty="0" smtClean="0">
                <a:solidFill>
                  <a:srgbClr val="FFFFFF"/>
                </a:solidFill>
                <a:latin typeface="Helvetica Neue"/>
                <a:sym typeface="Wingdings" panose="05000000000000000000" pitchFamily="2" charset="2"/>
              </a:rPr>
              <a:t> </a:t>
            </a:r>
            <a:r>
              <a:rPr lang="en-US" altLang="fr-FR" sz="2300" b="1" dirty="0" err="1" smtClean="0">
                <a:solidFill>
                  <a:srgbClr val="FFFFFF"/>
                </a:solidFill>
                <a:latin typeface="Helvetica Neue"/>
              </a:rPr>
              <a:t>Chapitre</a:t>
            </a:r>
            <a:r>
              <a:rPr lang="en-US" altLang="fr-FR" sz="2300" b="1" dirty="0" smtClean="0">
                <a:solidFill>
                  <a:srgbClr val="FFFFFF"/>
                </a:solidFill>
                <a:latin typeface="Helvetica Neue"/>
              </a:rPr>
              <a:t> 3 – Documents </a:t>
            </a:r>
            <a:r>
              <a:rPr lang="en-US" altLang="fr-FR" sz="2300" b="1" dirty="0" err="1" smtClean="0">
                <a:solidFill>
                  <a:srgbClr val="FFFFFF"/>
                </a:solidFill>
                <a:latin typeface="Helvetica Neue"/>
              </a:rPr>
              <a:t>électroniques</a:t>
            </a:r>
            <a:r>
              <a:rPr lang="en-US" altLang="fr-FR" sz="2300" b="1" dirty="0" smtClean="0">
                <a:solidFill>
                  <a:srgbClr val="FFFFFF"/>
                </a:solidFill>
                <a:latin typeface="Helvetica Neue"/>
              </a:rPr>
              <a:t> de transport</a:t>
            </a:r>
          </a:p>
          <a:p>
            <a:pPr algn="just" eaLnBrk="1" hangingPunct="1">
              <a:defRPr/>
            </a:pPr>
            <a:endParaRPr lang="en-US" altLang="fr-FR" sz="2300" b="1" dirty="0" smtClean="0">
              <a:solidFill>
                <a:srgbClr val="FFFFFF"/>
              </a:solidFill>
              <a:latin typeface="Helvetica Neue"/>
            </a:endParaRPr>
          </a:p>
          <a:p>
            <a:pPr algn="just">
              <a:lnSpc>
                <a:spcPct val="150000"/>
              </a:lnSpc>
            </a:pPr>
            <a:r>
              <a:rPr lang="fr-FR" sz="2300" b="1" i="1" dirty="0" smtClean="0">
                <a:solidFill>
                  <a:srgbClr val="FFFFFF"/>
                </a:solidFill>
                <a:latin typeface="Helvetica Neue"/>
                <a:cs typeface="Times New Roman" panose="02020603050405020304" pitchFamily="18" charset="0"/>
              </a:rPr>
              <a:t>"</a:t>
            </a:r>
            <a:r>
              <a:rPr lang="fr-FR" sz="2300" b="1" i="1" dirty="0" smtClean="0">
                <a:solidFill>
                  <a:srgbClr val="FFFFFF"/>
                </a:solidFill>
                <a:latin typeface="Helvetica Neue"/>
              </a:rPr>
              <a:t>L’utilisation </a:t>
            </a:r>
            <a:r>
              <a:rPr lang="fr-FR" sz="2300" b="1" i="1" dirty="0">
                <a:solidFill>
                  <a:srgbClr val="FFFFFF"/>
                </a:solidFill>
                <a:latin typeface="Helvetica Neue"/>
              </a:rPr>
              <a:t>d’un document électronique de transport négociable est soumise à des procédures qui prévoient</a:t>
            </a:r>
            <a:r>
              <a:rPr lang="fr-FR" sz="2300" b="1" i="1" dirty="0" smtClean="0">
                <a:solidFill>
                  <a:srgbClr val="FFFFFF"/>
                </a:solidFill>
                <a:latin typeface="Helvetica Neue"/>
              </a:rPr>
              <a:t>: … </a:t>
            </a:r>
            <a:r>
              <a:rPr lang="fr-FR" sz="2300" b="1" i="1" dirty="0">
                <a:solidFill>
                  <a:srgbClr val="FFFFFF"/>
                </a:solidFill>
                <a:latin typeface="Helvetica Neue"/>
              </a:rPr>
              <a:t>Les moyens d’assurer que le document conservera son </a:t>
            </a:r>
            <a:r>
              <a:rPr lang="fr-FR" sz="2300" b="1" i="1" dirty="0" smtClean="0">
                <a:solidFill>
                  <a:srgbClr val="FFFFFF"/>
                </a:solidFill>
                <a:latin typeface="Helvetica Neue"/>
              </a:rPr>
              <a:t>intégrité</a:t>
            </a:r>
            <a:r>
              <a:rPr lang="fr-FR" sz="2300" b="1" i="1" dirty="0">
                <a:solidFill>
                  <a:srgbClr val="FFFFFF"/>
                </a:solidFill>
                <a:latin typeface="Helvetica Neue"/>
                <a:cs typeface="Times New Roman" panose="02020603050405020304" pitchFamily="18" charset="0"/>
              </a:rPr>
              <a:t> "</a:t>
            </a:r>
            <a:endParaRPr lang="fr-FR" sz="2300" b="1" i="1" dirty="0">
              <a:solidFill>
                <a:srgbClr val="FFFFFF"/>
              </a:solidFill>
              <a:latin typeface="Helvetica Neue"/>
            </a:endParaRPr>
          </a:p>
          <a:p>
            <a:pPr algn="just" eaLnBrk="1" hangingPunct="1">
              <a:defRPr/>
            </a:pPr>
            <a:endParaRPr lang="en-US" altLang="fr-FR" sz="2300" b="1" i="1" dirty="0">
              <a:solidFill>
                <a:srgbClr val="FFFFFF"/>
              </a:solidFill>
              <a:latin typeface="Helvetica Neue"/>
            </a:endParaRPr>
          </a:p>
          <a:p>
            <a:pPr eaLnBrk="1" hangingPunct="1">
              <a:defRPr/>
            </a:pPr>
            <a:endParaRPr lang="en-US" altLang="fr-FR" sz="2300" dirty="0">
              <a:solidFill>
                <a:srgbClr val="FFFFFF"/>
              </a:solidFill>
              <a:latin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5722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/>
          </p:cNvSpPr>
          <p:nvPr/>
        </p:nvSpPr>
        <p:spPr bwMode="auto">
          <a:xfrm>
            <a:off x="566738" y="3573463"/>
            <a:ext cx="7897812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en-US" altLang="fr-FR" sz="800">
              <a:solidFill>
                <a:schemeClr val="tx1"/>
              </a:solidFill>
              <a:latin typeface="Helvetica" panose="020B0604020202020204" pitchFamily="34" charset="0"/>
              <a:sym typeface="Helvetica" panose="020B0604020202020204" pitchFamily="34" charset="0"/>
            </a:endParaRPr>
          </a:p>
          <a:p>
            <a:pPr algn="l" eaLnBrk="1" hangingPunct="1"/>
            <a:endParaRPr lang="en-US" altLang="fr-FR" sz="800">
              <a:solidFill>
                <a:schemeClr val="tx1"/>
              </a:solidFill>
              <a:latin typeface="Helvetica" panose="020B0604020202020204" pitchFamily="34" charset="0"/>
              <a:sym typeface="Helvetica" panose="020B0604020202020204" pitchFamily="34" charset="0"/>
            </a:endParaRPr>
          </a:p>
          <a:p>
            <a:pPr algn="just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" panose="020B0604020202020204" pitchFamily="34" charset="0"/>
            </a:endParaRPr>
          </a:p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" panose="020B0604020202020204" pitchFamily="34" charset="0"/>
            </a:endParaRPr>
          </a:p>
        </p:txBody>
      </p:sp>
      <p:sp>
        <p:nvSpPr>
          <p:cNvPr id="19459" name="Text Box 4"/>
          <p:cNvSpPr txBox="1">
            <a:spLocks/>
          </p:cNvSpPr>
          <p:nvPr/>
        </p:nvSpPr>
        <p:spPr bwMode="auto">
          <a:xfrm>
            <a:off x="601663" y="1960563"/>
            <a:ext cx="8021637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2523" tIns="31261" rIns="62523" bIns="31261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fr-FR" altLang="fr-FR">
              <a:solidFill>
                <a:srgbClr val="FFFFFF"/>
              </a:solidFill>
              <a:latin typeface="Helvetica Neue" charset="0"/>
            </a:endParaRPr>
          </a:p>
        </p:txBody>
      </p:sp>
      <p:pic>
        <p:nvPicPr>
          <p:cNvPr id="19460" name="Picture 5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38" y="342900"/>
            <a:ext cx="1357312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1" name="Text Box 6"/>
          <p:cNvSpPr txBox="1">
            <a:spLocks/>
          </p:cNvSpPr>
          <p:nvPr/>
        </p:nvSpPr>
        <p:spPr bwMode="auto">
          <a:xfrm>
            <a:off x="251520" y="1134120"/>
            <a:ext cx="8635305" cy="6063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endParaRPr lang="fr-FR" sz="2400" b="1" dirty="0" smtClean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fr-FR" sz="2000" b="1" i="1" dirty="0" smtClean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fr-FR" sz="2000" b="1" i="1" dirty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fr-FR" sz="2000" b="1" i="1" dirty="0" smtClean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fr-FR" sz="2000" b="1" i="1" dirty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fr-FR" sz="2000" b="1" i="1" dirty="0" smtClean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fr-FR" sz="2300" b="1" i="1" dirty="0">
                <a:solidFill>
                  <a:srgbClr val="FFFFFF"/>
                </a:solidFill>
                <a:latin typeface="Helvetica Neue" charset="0"/>
                <a:cs typeface="Times New Roman" panose="02020603050405020304" pitchFamily="18" charset="0"/>
              </a:rPr>
              <a:t>"</a:t>
            </a:r>
            <a:r>
              <a:rPr lang="fr-FR" sz="2300" b="1" i="1" dirty="0" smtClean="0">
                <a:solidFill>
                  <a:srgbClr val="FFFFFF"/>
                </a:solidFill>
                <a:latin typeface="Helvetica Neue" charset="0"/>
              </a:rPr>
              <a:t>La </a:t>
            </a:r>
            <a:r>
              <a:rPr lang="fr-FR" sz="2300" b="1" i="1" dirty="0" err="1">
                <a:solidFill>
                  <a:srgbClr val="FFFFFF"/>
                </a:solidFill>
                <a:latin typeface="Helvetica Neue" charset="0"/>
              </a:rPr>
              <a:t>cybersécurité</a:t>
            </a:r>
            <a:r>
              <a:rPr lang="fr-FR" sz="2300" b="1" i="1" dirty="0">
                <a:solidFill>
                  <a:srgbClr val="FFFFFF"/>
                </a:solidFill>
                <a:latin typeface="Helvetica Neue" charset="0"/>
              </a:rPr>
              <a:t> à bord des navires de </a:t>
            </a:r>
            <a:r>
              <a:rPr lang="fr-FR" sz="2300" b="1" i="1" dirty="0" smtClean="0">
                <a:solidFill>
                  <a:srgbClr val="FFFFFF"/>
                </a:solidFill>
                <a:latin typeface="Helvetica Neue" charset="0"/>
              </a:rPr>
              <a:t>commerce </a:t>
            </a:r>
            <a:r>
              <a:rPr lang="fr-FR" sz="2300" b="1" i="1" dirty="0">
                <a:solidFill>
                  <a:srgbClr val="FFFFFF"/>
                </a:solidFill>
                <a:latin typeface="Helvetica Neue" charset="0"/>
              </a:rPr>
              <a:t>et dans les principaux ports a 10 à 20 ans de retard par rapport </a:t>
            </a:r>
            <a:r>
              <a:rPr lang="fr-FR" sz="2300" b="1" i="1" dirty="0" smtClean="0">
                <a:solidFill>
                  <a:srgbClr val="FFFFFF"/>
                </a:solidFill>
                <a:latin typeface="Helvetica Neue" charset="0"/>
              </a:rPr>
              <a:t>aux systèmes d’ordinateurs </a:t>
            </a:r>
            <a:r>
              <a:rPr lang="fr-FR" sz="2300" b="1" i="1" dirty="0">
                <a:solidFill>
                  <a:srgbClr val="FFFFFF"/>
                </a:solidFill>
                <a:latin typeface="Helvetica Neue" charset="0"/>
              </a:rPr>
              <a:t>de bureau, laissant ainsi une porte ouverte à une échelle de </a:t>
            </a:r>
            <a:r>
              <a:rPr lang="fr-FR" sz="2300" b="1" i="1" dirty="0" smtClean="0">
                <a:solidFill>
                  <a:srgbClr val="FFFFFF"/>
                </a:solidFill>
                <a:latin typeface="Helvetica Neue" charset="0"/>
              </a:rPr>
              <a:t>menaces </a:t>
            </a:r>
            <a:r>
              <a:rPr lang="fr-FR" sz="2300" b="1" i="1" dirty="0">
                <a:solidFill>
                  <a:srgbClr val="FFFFFF"/>
                </a:solidFill>
                <a:latin typeface="Helvetica Neue" charset="0"/>
              </a:rPr>
              <a:t>de plus en plus </a:t>
            </a:r>
            <a:r>
              <a:rPr lang="fr-FR" sz="2300" b="1" i="1" dirty="0" smtClean="0">
                <a:solidFill>
                  <a:srgbClr val="FFFFFF"/>
                </a:solidFill>
                <a:latin typeface="Helvetica Neue" charset="0"/>
              </a:rPr>
              <a:t>importante</a:t>
            </a:r>
            <a:r>
              <a:rPr lang="fr-FR" sz="2300" b="1" i="1" dirty="0" smtClean="0">
                <a:solidFill>
                  <a:srgbClr val="FFFFFF"/>
                </a:solidFill>
                <a:latin typeface="Helvetica Neue" charset="0"/>
                <a:cs typeface="Times New Roman" panose="02020603050405020304" pitchFamily="18" charset="0"/>
              </a:rPr>
              <a:t>"</a:t>
            </a:r>
            <a:r>
              <a:rPr lang="fr-FR" sz="2300" b="1" i="1" dirty="0" smtClean="0">
                <a:solidFill>
                  <a:srgbClr val="FFFFFF"/>
                </a:solidFill>
                <a:latin typeface="Helvetica Neue" charset="0"/>
              </a:rPr>
              <a:t> </a:t>
            </a:r>
            <a:r>
              <a:rPr lang="fr-FR" sz="2300" b="1" i="1" dirty="0">
                <a:solidFill>
                  <a:srgbClr val="FFFFFF"/>
                </a:solidFill>
                <a:latin typeface="Helvetica Neue" charset="0"/>
              </a:rPr>
              <a:t>(Lloyds List, mai 2014) </a:t>
            </a:r>
            <a:endParaRPr lang="fr-FR" altLang="fr-FR" sz="2300" b="1" i="1" dirty="0">
              <a:solidFill>
                <a:srgbClr val="FFFFFF"/>
              </a:solidFill>
              <a:latin typeface="Helvetica Neue" charset="0"/>
            </a:endParaRPr>
          </a:p>
          <a:p>
            <a:pPr eaLnBrk="1" hangingPunct="1">
              <a:spcBef>
                <a:spcPct val="50000"/>
              </a:spcBef>
            </a:pPr>
            <a:endParaRPr lang="fr-FR" altLang="fr-FR" sz="2000" b="1" i="1" dirty="0">
              <a:solidFill>
                <a:srgbClr val="FFFFFF"/>
              </a:solidFill>
              <a:latin typeface="Helvetica Neue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710" y="1134120"/>
            <a:ext cx="5370100" cy="230389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/>
          </p:cNvSpPr>
          <p:nvPr/>
        </p:nvSpPr>
        <p:spPr bwMode="auto">
          <a:xfrm>
            <a:off x="566738" y="3573463"/>
            <a:ext cx="7897812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en-US" altLang="fr-FR" sz="800">
              <a:solidFill>
                <a:schemeClr val="tx1"/>
              </a:solidFill>
              <a:latin typeface="Helvetica" panose="020B0604020202020204" pitchFamily="34" charset="0"/>
              <a:sym typeface="Helvetica" panose="020B0604020202020204" pitchFamily="34" charset="0"/>
            </a:endParaRPr>
          </a:p>
          <a:p>
            <a:pPr algn="l" eaLnBrk="1" hangingPunct="1"/>
            <a:endParaRPr lang="en-US" altLang="fr-FR" sz="800">
              <a:solidFill>
                <a:schemeClr val="tx1"/>
              </a:solidFill>
              <a:latin typeface="Helvetica" panose="020B0604020202020204" pitchFamily="34" charset="0"/>
              <a:sym typeface="Helvetica" panose="020B0604020202020204" pitchFamily="34" charset="0"/>
            </a:endParaRPr>
          </a:p>
          <a:p>
            <a:pPr algn="just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" panose="020B0604020202020204" pitchFamily="34" charset="0"/>
            </a:endParaRPr>
          </a:p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" panose="020B0604020202020204" pitchFamily="34" charset="0"/>
            </a:endParaRPr>
          </a:p>
        </p:txBody>
      </p:sp>
      <p:sp>
        <p:nvSpPr>
          <p:cNvPr id="19459" name="Text Box 4"/>
          <p:cNvSpPr txBox="1">
            <a:spLocks/>
          </p:cNvSpPr>
          <p:nvPr/>
        </p:nvSpPr>
        <p:spPr bwMode="auto">
          <a:xfrm>
            <a:off x="601663" y="1960563"/>
            <a:ext cx="8021637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2523" tIns="31261" rIns="62523" bIns="31261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fr-FR" altLang="fr-FR">
              <a:solidFill>
                <a:srgbClr val="FFFFFF"/>
              </a:solidFill>
              <a:latin typeface="Helvetica Neue" charset="0"/>
            </a:endParaRPr>
          </a:p>
        </p:txBody>
      </p:sp>
      <p:pic>
        <p:nvPicPr>
          <p:cNvPr id="19460" name="Picture 5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38" y="342900"/>
            <a:ext cx="1357312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1" name="Text Box 6"/>
          <p:cNvSpPr txBox="1">
            <a:spLocks/>
          </p:cNvSpPr>
          <p:nvPr/>
        </p:nvSpPr>
        <p:spPr bwMode="auto">
          <a:xfrm>
            <a:off x="250825" y="1193839"/>
            <a:ext cx="8713788" cy="7155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fr-FR" sz="2300" b="1" dirty="0">
                <a:solidFill>
                  <a:srgbClr val="FFFFFF"/>
                </a:solidFill>
                <a:latin typeface="Helvetica Neue" charset="0"/>
              </a:rPr>
              <a:t>L</a:t>
            </a:r>
            <a:r>
              <a:rPr lang="fr-FR" sz="2300" b="1" dirty="0" smtClean="0">
                <a:solidFill>
                  <a:srgbClr val="FFFFFF"/>
                </a:solidFill>
                <a:latin typeface="Helvetica Neue" charset="0"/>
              </a:rPr>
              <a:t>es menaces : </a:t>
            </a: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fr-FR" sz="24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</a:t>
            </a:r>
            <a:r>
              <a:rPr lang="en-GB" altLang="fr-FR" sz="20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 </a:t>
            </a:r>
            <a:r>
              <a:rPr lang="fr-FR" sz="2000" b="1" dirty="0" smtClean="0">
                <a:solidFill>
                  <a:srgbClr val="FFFFFF"/>
                </a:solidFill>
                <a:latin typeface="Helvetica Neue" charset="0"/>
              </a:rPr>
              <a:t>vol d’informations sensibles, </a:t>
            </a: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</a:t>
            </a:r>
            <a:r>
              <a:rPr lang="en-GB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 </a:t>
            </a:r>
            <a:r>
              <a:rPr lang="fr-FR" sz="2000" b="1" dirty="0" smtClean="0">
                <a:solidFill>
                  <a:srgbClr val="FFFFFF"/>
                </a:solidFill>
                <a:latin typeface="Helvetica Neue" charset="0"/>
              </a:rPr>
              <a:t>intrusion, </a:t>
            </a: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</a:t>
            </a:r>
            <a:r>
              <a:rPr lang="en-GB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 </a:t>
            </a:r>
            <a:r>
              <a:rPr lang="fr-FR" sz="2000" b="1" dirty="0" smtClean="0">
                <a:solidFill>
                  <a:srgbClr val="FFFFFF"/>
                </a:solidFill>
                <a:latin typeface="Helvetica Neue" charset="0"/>
              </a:rPr>
              <a:t>"</a:t>
            </a:r>
            <a:r>
              <a:rPr lang="fr-FR" sz="2000" b="1" i="1" dirty="0" smtClean="0">
                <a:solidFill>
                  <a:srgbClr val="FFFFFF"/>
                </a:solidFill>
                <a:latin typeface="Helvetica Neue" charset="0"/>
              </a:rPr>
              <a:t>hameçonnage</a:t>
            </a:r>
            <a:r>
              <a:rPr lang="fr-FR" sz="2000" b="1" dirty="0" smtClean="0">
                <a:solidFill>
                  <a:srgbClr val="FFFFFF"/>
                </a:solidFill>
                <a:latin typeface="Helvetica Neue" charset="0"/>
              </a:rPr>
              <a:t>", </a:t>
            </a: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</a:t>
            </a:r>
            <a:r>
              <a:rPr lang="en-GB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 </a:t>
            </a:r>
            <a:r>
              <a:rPr lang="fr-FR" sz="2000" b="1" dirty="0" smtClean="0">
                <a:solidFill>
                  <a:srgbClr val="FFFFFF"/>
                </a:solidFill>
                <a:latin typeface="Helvetica Neue" charset="0"/>
              </a:rPr>
              <a:t>diffusion de fausses informations, </a:t>
            </a: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</a:t>
            </a:r>
            <a:r>
              <a:rPr lang="en-GB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 </a:t>
            </a:r>
            <a:r>
              <a:rPr lang="fr-FR" sz="2000" b="1" dirty="0" smtClean="0">
                <a:solidFill>
                  <a:srgbClr val="FFFFFF"/>
                </a:solidFill>
                <a:latin typeface="Helvetica Neue" charset="0"/>
              </a:rPr>
              <a:t>détournement de fonds, </a:t>
            </a: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</a:t>
            </a:r>
            <a:r>
              <a:rPr lang="en-GB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 </a:t>
            </a:r>
            <a:r>
              <a:rPr lang="fr-FR" sz="2000" b="1" dirty="0" smtClean="0">
                <a:solidFill>
                  <a:srgbClr val="FFFFFF"/>
                </a:solidFill>
                <a:latin typeface="Helvetica Neue" charset="0"/>
              </a:rPr>
              <a:t>demande de rançon, </a:t>
            </a: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</a:t>
            </a:r>
            <a:r>
              <a:rPr lang="en-GB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 </a:t>
            </a:r>
            <a:r>
              <a:rPr lang="fr-FR" sz="2000" b="1" dirty="0" smtClean="0">
                <a:solidFill>
                  <a:srgbClr val="FFFFFF"/>
                </a:solidFill>
                <a:latin typeface="Helvetica Neue" charset="0"/>
              </a:rPr>
              <a:t>attaque contre un navire, </a:t>
            </a: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</a:t>
            </a:r>
            <a:r>
              <a:rPr lang="en-GB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 </a:t>
            </a:r>
            <a:r>
              <a:rPr lang="fr-FR" sz="2000" b="1" dirty="0" smtClean="0">
                <a:solidFill>
                  <a:srgbClr val="FFFFFF"/>
                </a:solidFill>
                <a:latin typeface="Helvetica Neue" charset="0"/>
              </a:rPr>
              <a:t>trafic et contrebande, </a:t>
            </a:r>
          </a:p>
          <a:p>
            <a:pPr algn="just" eaLnBrk="1" hangingPunct="1">
              <a:spcBef>
                <a:spcPct val="50000"/>
              </a:spcBef>
            </a:pPr>
            <a:endParaRPr lang="fr-FR" sz="2400" b="1" dirty="0" smtClean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fr-FR" sz="2400" b="1" dirty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fr-FR" sz="2400" b="1" dirty="0" smtClean="0">
              <a:solidFill>
                <a:srgbClr val="FFFFFF"/>
              </a:solidFill>
              <a:latin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3888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/>
          </p:cNvSpPr>
          <p:nvPr/>
        </p:nvSpPr>
        <p:spPr bwMode="auto">
          <a:xfrm>
            <a:off x="566738" y="3573463"/>
            <a:ext cx="7897812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en-US" altLang="fr-FR" sz="800">
              <a:solidFill>
                <a:schemeClr val="tx1"/>
              </a:solidFill>
              <a:latin typeface="Helvetica" panose="020B0604020202020204" pitchFamily="34" charset="0"/>
              <a:sym typeface="Helvetica" panose="020B0604020202020204" pitchFamily="34" charset="0"/>
            </a:endParaRPr>
          </a:p>
          <a:p>
            <a:pPr algn="l" eaLnBrk="1" hangingPunct="1"/>
            <a:endParaRPr lang="en-US" altLang="fr-FR" sz="800">
              <a:solidFill>
                <a:schemeClr val="tx1"/>
              </a:solidFill>
              <a:latin typeface="Helvetica" panose="020B0604020202020204" pitchFamily="34" charset="0"/>
              <a:sym typeface="Helvetica" panose="020B0604020202020204" pitchFamily="34" charset="0"/>
            </a:endParaRPr>
          </a:p>
          <a:p>
            <a:pPr algn="just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" panose="020B0604020202020204" pitchFamily="34" charset="0"/>
            </a:endParaRPr>
          </a:p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" panose="020B0604020202020204" pitchFamily="34" charset="0"/>
            </a:endParaRPr>
          </a:p>
        </p:txBody>
      </p:sp>
      <p:sp>
        <p:nvSpPr>
          <p:cNvPr id="19459" name="Text Box 4"/>
          <p:cNvSpPr txBox="1">
            <a:spLocks/>
          </p:cNvSpPr>
          <p:nvPr/>
        </p:nvSpPr>
        <p:spPr bwMode="auto">
          <a:xfrm>
            <a:off x="601663" y="1960563"/>
            <a:ext cx="8021637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2523" tIns="31261" rIns="62523" bIns="31261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fr-FR" altLang="fr-FR">
              <a:solidFill>
                <a:srgbClr val="FFFFFF"/>
              </a:solidFill>
              <a:latin typeface="Helvetica Neue" charset="0"/>
            </a:endParaRPr>
          </a:p>
        </p:txBody>
      </p:sp>
      <p:pic>
        <p:nvPicPr>
          <p:cNvPr id="19460" name="Picture 5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38" y="342900"/>
            <a:ext cx="1357312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1" name="Text Box 6"/>
          <p:cNvSpPr txBox="1">
            <a:spLocks/>
          </p:cNvSpPr>
          <p:nvPr/>
        </p:nvSpPr>
        <p:spPr bwMode="auto">
          <a:xfrm>
            <a:off x="255587" y="1336763"/>
            <a:ext cx="8713788" cy="303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fr-FR" sz="2300" b="1" dirty="0" smtClean="0">
                <a:solidFill>
                  <a:srgbClr val="FFFFFF"/>
                </a:solidFill>
                <a:latin typeface="Helvetica Neue" charset="0"/>
              </a:rPr>
              <a:t>Leurs auteurs : </a:t>
            </a:r>
          </a:p>
          <a:p>
            <a:pPr algn="l"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fr-FR" sz="24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</a:t>
            </a:r>
            <a:r>
              <a:rPr lang="en-GB" altLang="fr-FR" sz="20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 </a:t>
            </a:r>
            <a:r>
              <a:rPr lang="fr-FR" sz="2000" b="1" dirty="0" smtClean="0">
                <a:solidFill>
                  <a:srgbClr val="FFFFFF"/>
                </a:solidFill>
                <a:latin typeface="Helvetica Neue" charset="0"/>
              </a:rPr>
              <a:t>Etats </a:t>
            </a:r>
            <a:r>
              <a:rPr lang="fr-FR" sz="2000" b="1" dirty="0">
                <a:solidFill>
                  <a:srgbClr val="FFFFFF"/>
                </a:solidFill>
                <a:latin typeface="Helvetica Neue" charset="0"/>
              </a:rPr>
              <a:t>étrangers, </a:t>
            </a: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</a:t>
            </a:r>
            <a:r>
              <a:rPr lang="en-GB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 </a:t>
            </a:r>
            <a:r>
              <a:rPr lang="fr-FR" sz="2000" b="1" dirty="0" smtClean="0">
                <a:solidFill>
                  <a:srgbClr val="FFFFFF"/>
                </a:solidFill>
                <a:latin typeface="Helvetica Neue" charset="0"/>
              </a:rPr>
              <a:t>"</a:t>
            </a:r>
            <a:r>
              <a:rPr lang="fr-FR" sz="2000" b="1" i="1" dirty="0" err="1" smtClean="0">
                <a:solidFill>
                  <a:srgbClr val="FFFFFF"/>
                </a:solidFill>
                <a:latin typeface="Helvetica Neue" charset="0"/>
              </a:rPr>
              <a:t>hacktivistes</a:t>
            </a:r>
            <a:r>
              <a:rPr lang="fr-FR" sz="2000" b="1" dirty="0" smtClean="0">
                <a:solidFill>
                  <a:srgbClr val="FFFFFF"/>
                </a:solidFill>
                <a:latin typeface="Helvetica Neue" charset="0"/>
              </a:rPr>
              <a:t>",</a:t>
            </a:r>
            <a:endParaRPr lang="fr-FR" sz="2000" b="1" dirty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</a:t>
            </a:r>
            <a:r>
              <a:rPr lang="en-GB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 </a:t>
            </a:r>
            <a:r>
              <a:rPr lang="fr-FR" sz="2000" b="1" dirty="0" smtClean="0">
                <a:solidFill>
                  <a:srgbClr val="FFFFFF"/>
                </a:solidFill>
                <a:latin typeface="Helvetica Neue" charset="0"/>
              </a:rPr>
              <a:t>criminels,</a:t>
            </a:r>
            <a:endParaRPr lang="fr-FR" sz="2000" b="1" dirty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</a:t>
            </a:r>
            <a:r>
              <a:rPr lang="en-GB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 </a:t>
            </a:r>
            <a:r>
              <a:rPr lang="fr-FR" sz="2000" b="1" dirty="0" smtClean="0">
                <a:solidFill>
                  <a:srgbClr val="FFFFFF"/>
                </a:solidFill>
                <a:latin typeface="Helvetica Neue" charset="0"/>
              </a:rPr>
              <a:t>concurrents, </a:t>
            </a:r>
            <a:endParaRPr lang="fr-FR" sz="2000" b="1" dirty="0">
              <a:solidFill>
                <a:srgbClr val="FFFFFF"/>
              </a:solidFill>
              <a:latin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3612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/>
          </p:cNvSpPr>
          <p:nvPr/>
        </p:nvSpPr>
        <p:spPr bwMode="auto">
          <a:xfrm>
            <a:off x="200025" y="201613"/>
            <a:ext cx="787558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 Neue" charset="0"/>
            </a:endParaRPr>
          </a:p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7411" name="Rectangle 3"/>
          <p:cNvSpPr>
            <a:spLocks/>
          </p:cNvSpPr>
          <p:nvPr/>
        </p:nvSpPr>
        <p:spPr bwMode="auto">
          <a:xfrm>
            <a:off x="180975" y="896938"/>
            <a:ext cx="878205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fr-FR" altLang="fr-FR" b="1" u="sng">
              <a:solidFill>
                <a:srgbClr val="FFFFFF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7412" name="Rectangle 4"/>
          <p:cNvSpPr>
            <a:spLocks/>
          </p:cNvSpPr>
          <p:nvPr/>
        </p:nvSpPr>
        <p:spPr bwMode="auto">
          <a:xfrm>
            <a:off x="468313" y="981075"/>
            <a:ext cx="8101012" cy="364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fr-FR" altLang="fr-FR">
              <a:solidFill>
                <a:srgbClr val="002939"/>
              </a:solidFill>
              <a:latin typeface="Helvetica Neue" charset="0"/>
              <a:sym typeface="Helvetica Neue" charset="0"/>
            </a:endParaRPr>
          </a:p>
        </p:txBody>
      </p:sp>
      <p:pic>
        <p:nvPicPr>
          <p:cNvPr id="17413" name="Picture 5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339725"/>
            <a:ext cx="1358900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4" name="Text Box 7"/>
          <p:cNvSpPr txBox="1">
            <a:spLocks/>
          </p:cNvSpPr>
          <p:nvPr/>
        </p:nvSpPr>
        <p:spPr bwMode="auto">
          <a:xfrm>
            <a:off x="200025" y="896938"/>
            <a:ext cx="8763000" cy="149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fr-FR" altLang="fr-FR" sz="2500" b="1" u="sng" dirty="0" smtClean="0">
                <a:solidFill>
                  <a:srgbClr val="FFFFFF"/>
                </a:solidFill>
                <a:latin typeface="Helvetica Neue" charset="0"/>
              </a:rPr>
              <a:t>II </a:t>
            </a:r>
            <a:r>
              <a:rPr lang="fr-FR" altLang="fr-FR" sz="2500" b="1" u="sng" dirty="0">
                <a:solidFill>
                  <a:srgbClr val="FFFFFF"/>
                </a:solidFill>
                <a:latin typeface="Helvetica Neue" charset="0"/>
              </a:rPr>
              <a:t>– LE RISQUE </a:t>
            </a:r>
            <a:r>
              <a:rPr lang="fr-FR" altLang="fr-FR" sz="2500" b="1" u="sng" dirty="0" smtClean="0">
                <a:solidFill>
                  <a:srgbClr val="FFFFFF"/>
                </a:solidFill>
                <a:latin typeface="Helvetica Neue" charset="0"/>
              </a:rPr>
              <a:t>CYBERNETIQUE ET LE DROIT POSITIF </a:t>
            </a:r>
            <a:endParaRPr lang="fr-FR" altLang="fr-FR" sz="2800" b="1" u="sng" dirty="0">
              <a:solidFill>
                <a:srgbClr val="FFFFFF"/>
              </a:solidFill>
              <a:latin typeface="Helvetica Neue" charset="0"/>
            </a:endParaRPr>
          </a:p>
          <a:p>
            <a:pPr algn="l" eaLnBrk="1" hangingPunct="1">
              <a:spcBef>
                <a:spcPct val="50000"/>
              </a:spcBef>
            </a:pPr>
            <a:endParaRPr lang="fr-FR" sz="2000" b="1" u="sng" dirty="0" smtClean="0">
              <a:solidFill>
                <a:srgbClr val="FFFFFF"/>
              </a:solidFill>
              <a:latin typeface="Helvetica Neue" charset="0"/>
            </a:endParaRPr>
          </a:p>
          <a:p>
            <a:pPr marL="85725" algn="just" eaLnBrk="1" hangingPunct="1">
              <a:spcBef>
                <a:spcPct val="50000"/>
              </a:spcBef>
            </a:pPr>
            <a:r>
              <a:rPr lang="fr-FR" sz="2400" b="1" u="sng" dirty="0">
                <a:solidFill>
                  <a:srgbClr val="FFFFFF"/>
                </a:solidFill>
                <a:latin typeface="Helvetica Neue" charset="0"/>
              </a:rPr>
              <a:t>A l’OMI</a:t>
            </a:r>
            <a:endParaRPr lang="fr-FR" altLang="fr-FR" sz="2400" b="1" u="sng" dirty="0">
              <a:solidFill>
                <a:srgbClr val="FFFFFF"/>
              </a:solidFill>
              <a:latin typeface="Helvetica Neue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85" y="2420888"/>
            <a:ext cx="8856106" cy="37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5299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/>
          </p:cNvSpPr>
          <p:nvPr/>
        </p:nvSpPr>
        <p:spPr bwMode="auto">
          <a:xfrm>
            <a:off x="566738" y="3573463"/>
            <a:ext cx="7897812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en-US" altLang="fr-FR" sz="800">
              <a:solidFill>
                <a:schemeClr val="tx1"/>
              </a:solidFill>
              <a:latin typeface="Helvetica" panose="020B0604020202020204" pitchFamily="34" charset="0"/>
              <a:sym typeface="Helvetica" panose="020B0604020202020204" pitchFamily="34" charset="0"/>
            </a:endParaRPr>
          </a:p>
          <a:p>
            <a:pPr algn="l" eaLnBrk="1" hangingPunct="1"/>
            <a:endParaRPr lang="en-US" altLang="fr-FR" sz="800">
              <a:solidFill>
                <a:schemeClr val="tx1"/>
              </a:solidFill>
              <a:latin typeface="Helvetica" panose="020B0604020202020204" pitchFamily="34" charset="0"/>
              <a:sym typeface="Helvetica" panose="020B0604020202020204" pitchFamily="34" charset="0"/>
            </a:endParaRPr>
          </a:p>
          <a:p>
            <a:pPr algn="just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" panose="020B0604020202020204" pitchFamily="34" charset="0"/>
            </a:endParaRPr>
          </a:p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" panose="020B0604020202020204" pitchFamily="34" charset="0"/>
            </a:endParaRPr>
          </a:p>
        </p:txBody>
      </p:sp>
      <p:sp>
        <p:nvSpPr>
          <p:cNvPr id="19459" name="Text Box 4"/>
          <p:cNvSpPr txBox="1">
            <a:spLocks/>
          </p:cNvSpPr>
          <p:nvPr/>
        </p:nvSpPr>
        <p:spPr bwMode="auto">
          <a:xfrm>
            <a:off x="601663" y="1960563"/>
            <a:ext cx="8021637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2523" tIns="31261" rIns="62523" bIns="31261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fr-FR" altLang="fr-FR">
              <a:solidFill>
                <a:srgbClr val="FFFFFF"/>
              </a:solidFill>
              <a:latin typeface="Helvetica Neue" charset="0"/>
            </a:endParaRPr>
          </a:p>
        </p:txBody>
      </p:sp>
      <p:pic>
        <p:nvPicPr>
          <p:cNvPr id="19460" name="Picture 5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38" y="342900"/>
            <a:ext cx="1357312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1" name="Text Box 6"/>
          <p:cNvSpPr txBox="1">
            <a:spLocks/>
          </p:cNvSpPr>
          <p:nvPr/>
        </p:nvSpPr>
        <p:spPr bwMode="auto">
          <a:xfrm>
            <a:off x="255587" y="1336763"/>
            <a:ext cx="8713788" cy="4670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fr-FR" sz="2400" b="1" u="sng" dirty="0" smtClean="0">
                <a:solidFill>
                  <a:srgbClr val="FFFFFF"/>
                </a:solidFill>
                <a:latin typeface="Helvetica Neue" charset="0"/>
              </a:rPr>
              <a:t>AUX U.S.A.</a:t>
            </a:r>
            <a:r>
              <a:rPr lang="fr-FR" sz="2400" b="1" dirty="0" smtClean="0">
                <a:solidFill>
                  <a:srgbClr val="FFFFFF"/>
                </a:solidFill>
                <a:latin typeface="Helvetica Neue" charset="0"/>
              </a:rPr>
              <a:t> </a:t>
            </a:r>
          </a:p>
          <a:p>
            <a:pPr algn="just" eaLnBrk="1" hangingPunct="1">
              <a:spcBef>
                <a:spcPct val="50000"/>
              </a:spcBef>
            </a:pPr>
            <a:endParaRPr lang="fr-FR" sz="2400" dirty="0" smtClean="0">
              <a:solidFill>
                <a:srgbClr val="FFFFFF"/>
              </a:solidFill>
              <a:latin typeface="Helvetica Neue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fr-FR" sz="2300" b="1" dirty="0" smtClean="0">
                <a:solidFill>
                  <a:srgbClr val="FFFFFF"/>
                </a:solidFill>
                <a:latin typeface="Helvetica Neue" charset="0"/>
              </a:rPr>
              <a:t>USCG - Guidance </a:t>
            </a:r>
            <a:r>
              <a:rPr lang="fr-FR" sz="2300" b="1" dirty="0">
                <a:solidFill>
                  <a:srgbClr val="FFFFFF"/>
                </a:solidFill>
                <a:latin typeface="Helvetica Neue" charset="0"/>
              </a:rPr>
              <a:t>on Maritime </a:t>
            </a:r>
            <a:r>
              <a:rPr lang="fr-FR" sz="2300" b="1" dirty="0" err="1">
                <a:solidFill>
                  <a:srgbClr val="FFFFFF"/>
                </a:solidFill>
                <a:latin typeface="Helvetica Neue" charset="0"/>
              </a:rPr>
              <a:t>Cybersecurity</a:t>
            </a:r>
            <a:r>
              <a:rPr lang="fr-FR" sz="2300" b="1" dirty="0">
                <a:solidFill>
                  <a:srgbClr val="FFFFFF"/>
                </a:solidFill>
                <a:latin typeface="Helvetica Neue" charset="0"/>
              </a:rPr>
              <a:t> </a:t>
            </a:r>
            <a:r>
              <a:rPr lang="fr-FR" sz="2300" b="1" dirty="0" smtClean="0">
                <a:solidFill>
                  <a:srgbClr val="FFFFFF"/>
                </a:solidFill>
                <a:latin typeface="Helvetica Neue" charset="0"/>
              </a:rPr>
              <a:t>Standards (</a:t>
            </a:r>
            <a:r>
              <a:rPr lang="fr-FR" sz="2300" b="1" dirty="0">
                <a:solidFill>
                  <a:srgbClr val="FFFFFF"/>
                </a:solidFill>
                <a:latin typeface="Helvetica Neue" charset="0"/>
              </a:rPr>
              <a:t>en cours de </a:t>
            </a:r>
            <a:r>
              <a:rPr lang="fr-FR" sz="2300" b="1" dirty="0" smtClean="0">
                <a:solidFill>
                  <a:srgbClr val="FFFFFF"/>
                </a:solidFill>
                <a:latin typeface="Helvetica Neue" charset="0"/>
              </a:rPr>
              <a:t>discussion) </a:t>
            </a:r>
          </a:p>
          <a:p>
            <a:pPr algn="just" eaLnBrk="1" hangingPunct="1">
              <a:spcBef>
                <a:spcPct val="50000"/>
              </a:spcBef>
            </a:pPr>
            <a:endParaRPr lang="fr-FR" sz="2300" b="1" dirty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fr-FR" sz="2400" dirty="0" smtClean="0">
              <a:solidFill>
                <a:srgbClr val="FFFFFF"/>
              </a:solidFill>
              <a:latin typeface="Helvetica Neue"/>
            </a:endParaRPr>
          </a:p>
          <a:p>
            <a:pPr algn="just" eaLnBrk="1" hangingPunct="1">
              <a:spcBef>
                <a:spcPct val="50000"/>
              </a:spcBef>
            </a:pPr>
            <a:endParaRPr lang="fr-FR" sz="2400" b="1" dirty="0" smtClean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fr-FR" sz="2400" b="1" dirty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fr-FR" sz="2400" b="1" dirty="0" smtClean="0">
                <a:solidFill>
                  <a:srgbClr val="FFFFFF"/>
                </a:solidFill>
                <a:latin typeface="Helvetica Neue" charset="0"/>
              </a:rPr>
              <a:t> </a:t>
            </a:r>
            <a:endParaRPr lang="fr-FR" sz="2400" b="1" dirty="0">
              <a:solidFill>
                <a:srgbClr val="FFFFFF"/>
              </a:solidFill>
              <a:latin typeface="Helvetica Neue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74" y="3475088"/>
            <a:ext cx="7391839" cy="288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8406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/>
          </p:cNvSpPr>
          <p:nvPr/>
        </p:nvSpPr>
        <p:spPr bwMode="auto">
          <a:xfrm>
            <a:off x="566738" y="3573463"/>
            <a:ext cx="7897812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en-US" altLang="fr-FR" sz="800">
              <a:solidFill>
                <a:schemeClr val="tx1"/>
              </a:solidFill>
              <a:latin typeface="Helvetica" panose="020B0604020202020204" pitchFamily="34" charset="0"/>
              <a:sym typeface="Helvetica" panose="020B0604020202020204" pitchFamily="34" charset="0"/>
            </a:endParaRPr>
          </a:p>
          <a:p>
            <a:pPr algn="l" eaLnBrk="1" hangingPunct="1"/>
            <a:endParaRPr lang="en-US" altLang="fr-FR" sz="800">
              <a:solidFill>
                <a:schemeClr val="tx1"/>
              </a:solidFill>
              <a:latin typeface="Helvetica" panose="020B0604020202020204" pitchFamily="34" charset="0"/>
              <a:sym typeface="Helvetica" panose="020B0604020202020204" pitchFamily="34" charset="0"/>
            </a:endParaRPr>
          </a:p>
          <a:p>
            <a:pPr algn="just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" panose="020B0604020202020204" pitchFamily="34" charset="0"/>
            </a:endParaRPr>
          </a:p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" panose="020B0604020202020204" pitchFamily="34" charset="0"/>
            </a:endParaRPr>
          </a:p>
        </p:txBody>
      </p:sp>
      <p:sp>
        <p:nvSpPr>
          <p:cNvPr id="19459" name="Text Box 4"/>
          <p:cNvSpPr txBox="1">
            <a:spLocks/>
          </p:cNvSpPr>
          <p:nvPr/>
        </p:nvSpPr>
        <p:spPr bwMode="auto">
          <a:xfrm>
            <a:off x="601663" y="1960563"/>
            <a:ext cx="8021637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2523" tIns="31261" rIns="62523" bIns="31261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fr-FR" altLang="fr-FR">
              <a:solidFill>
                <a:srgbClr val="FFFFFF"/>
              </a:solidFill>
              <a:latin typeface="Helvetica Neue" charset="0"/>
            </a:endParaRPr>
          </a:p>
        </p:txBody>
      </p:sp>
      <p:pic>
        <p:nvPicPr>
          <p:cNvPr id="19460" name="Picture 5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38" y="342900"/>
            <a:ext cx="1357312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1" name="Text Box 6"/>
          <p:cNvSpPr txBox="1">
            <a:spLocks/>
          </p:cNvSpPr>
          <p:nvPr/>
        </p:nvSpPr>
        <p:spPr bwMode="auto">
          <a:xfrm>
            <a:off x="257175" y="1336763"/>
            <a:ext cx="8712200" cy="621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fr-FR" sz="2400" b="1" u="sng" dirty="0" smtClean="0">
                <a:solidFill>
                  <a:srgbClr val="FFFFFF"/>
                </a:solidFill>
                <a:latin typeface="Helvetica Neue" charset="0"/>
              </a:rPr>
              <a:t>EN FRANCE</a:t>
            </a:r>
          </a:p>
          <a:p>
            <a:pPr algn="just" eaLnBrk="1" hangingPunct="1">
              <a:spcBef>
                <a:spcPct val="50000"/>
              </a:spcBef>
            </a:pPr>
            <a:endParaRPr lang="fr-FR" sz="2400" dirty="0" smtClean="0">
              <a:solidFill>
                <a:srgbClr val="FFFFFF"/>
              </a:solidFill>
              <a:latin typeface="Helvetica Neue"/>
            </a:endParaRP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  <a:tabLst>
                <a:tab pos="628650" algn="l"/>
              </a:tabLst>
            </a:pPr>
            <a:r>
              <a:rPr lang="fr-FR" sz="2300" b="1" dirty="0" smtClean="0">
                <a:solidFill>
                  <a:srgbClr val="FFFFFF"/>
                </a:solidFill>
                <a:latin typeface="Helvetica Neue"/>
              </a:rPr>
              <a:t>Note </a:t>
            </a:r>
            <a:r>
              <a:rPr lang="fr-FR" sz="2300" b="1" dirty="0">
                <a:solidFill>
                  <a:srgbClr val="FFFFFF"/>
                </a:solidFill>
                <a:latin typeface="Helvetica Neue"/>
              </a:rPr>
              <a:t>technique du 25 février 2015 relative à la </a:t>
            </a:r>
            <a:r>
              <a:rPr lang="fr-FR" sz="2300" b="1" dirty="0" smtClean="0">
                <a:solidFill>
                  <a:srgbClr val="FFFFFF"/>
                </a:solidFill>
                <a:latin typeface="Helvetica Neue"/>
              </a:rPr>
              <a:t>certification </a:t>
            </a:r>
            <a:r>
              <a:rPr lang="fr-FR" sz="2300" b="1" dirty="0">
                <a:solidFill>
                  <a:srgbClr val="FFFFFF"/>
                </a:solidFill>
                <a:latin typeface="Helvetica Neue"/>
              </a:rPr>
              <a:t>de sûreté d'un navire battant pavillon </a:t>
            </a:r>
            <a:r>
              <a:rPr lang="fr-FR" sz="2300" b="1" dirty="0" smtClean="0">
                <a:solidFill>
                  <a:srgbClr val="FFFFFF"/>
                </a:solidFill>
                <a:latin typeface="Helvetica Neue"/>
              </a:rPr>
              <a:t>français:</a:t>
            </a: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fr-FR" sz="2300" dirty="0" smtClean="0">
                <a:solidFill>
                  <a:srgbClr val="FFFFFF"/>
                </a:solidFill>
                <a:latin typeface="Helvetica Neue"/>
                <a:cs typeface="Times New Roman" panose="02020603050405020304" pitchFamily="18" charset="0"/>
              </a:rPr>
              <a:t>"</a:t>
            </a:r>
            <a:r>
              <a:rPr lang="fr-FR" sz="2300" i="1" dirty="0" smtClean="0">
                <a:solidFill>
                  <a:srgbClr val="FFFFFF"/>
                </a:solidFill>
                <a:latin typeface="Helvetica Neue"/>
              </a:rPr>
              <a:t>l</a:t>
            </a:r>
            <a:r>
              <a:rPr lang="fr-FR" sz="2300" b="1" i="1" dirty="0" smtClean="0">
                <a:solidFill>
                  <a:srgbClr val="FFFFFF"/>
                </a:solidFill>
                <a:latin typeface="Helvetica Neue"/>
              </a:rPr>
              <a:t>ors de</a:t>
            </a:r>
            <a:r>
              <a:rPr lang="fr-FR" sz="2300" b="1" dirty="0" smtClean="0">
                <a:solidFill>
                  <a:srgbClr val="FFFFFF"/>
                </a:solidFill>
                <a:latin typeface="Helvetica Neue"/>
              </a:rPr>
              <a:t> </a:t>
            </a:r>
            <a:r>
              <a:rPr lang="fr-FR" sz="2300" b="1" i="1" dirty="0" smtClean="0">
                <a:solidFill>
                  <a:srgbClr val="FFFFFF"/>
                </a:solidFill>
                <a:latin typeface="Helvetica Neue"/>
              </a:rPr>
              <a:t>la rédaction de cette évaluation de la sûreté du navire, le CSO intègre la notion de cyber sécurité du navire…  afin de déterminer à l'issue de l'estimation le degré de vulnérabilité du navire dans ce domaine</a:t>
            </a:r>
            <a:r>
              <a:rPr lang="fr-FR" sz="2300" i="1" dirty="0" smtClean="0">
                <a:solidFill>
                  <a:srgbClr val="FFFFFF"/>
                </a:solidFill>
                <a:latin typeface="Helvetica Neue"/>
                <a:cs typeface="Times New Roman" panose="02020603050405020304" pitchFamily="18" charset="0"/>
              </a:rPr>
              <a:t>"</a:t>
            </a:r>
            <a:endParaRPr lang="fr-FR" sz="2300" dirty="0" smtClean="0">
              <a:solidFill>
                <a:srgbClr val="FFFFFF"/>
              </a:solidFill>
              <a:latin typeface="Helvetica Neue"/>
            </a:endParaRPr>
          </a:p>
          <a:p>
            <a:pPr algn="just" eaLnBrk="1" hangingPunct="1">
              <a:spcBef>
                <a:spcPct val="50000"/>
              </a:spcBef>
            </a:pPr>
            <a:endParaRPr lang="fr-FR" sz="2400" b="1" dirty="0" smtClean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fr-FR" sz="2400" b="1" dirty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fr-FR" sz="2400" b="1" dirty="0" smtClean="0">
                <a:solidFill>
                  <a:srgbClr val="FFFFFF"/>
                </a:solidFill>
                <a:latin typeface="Helvetica Neue" charset="0"/>
              </a:rPr>
              <a:t> </a:t>
            </a:r>
            <a:endParaRPr lang="fr-FR" sz="2400" b="1" dirty="0">
              <a:solidFill>
                <a:srgbClr val="FFFFFF"/>
              </a:solidFill>
              <a:latin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9098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339725"/>
            <a:ext cx="1358900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3" name="Text Box 8"/>
          <p:cNvSpPr txBox="1">
            <a:spLocks/>
          </p:cNvSpPr>
          <p:nvPr/>
        </p:nvSpPr>
        <p:spPr bwMode="auto">
          <a:xfrm>
            <a:off x="251521" y="836712"/>
            <a:ext cx="864096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en-GB" altLang="fr-FR" dirty="0" smtClean="0">
              <a:solidFill>
                <a:srgbClr val="FFFFFF"/>
              </a:solidFill>
              <a:latin typeface="Helvetica Neue" charset="0"/>
            </a:endParaRPr>
          </a:p>
          <a:p>
            <a:pPr algn="l" eaLnBrk="1" hangingPunct="1"/>
            <a:endParaRPr lang="en-GB" altLang="fr-FR" dirty="0" smtClean="0">
              <a:solidFill>
                <a:srgbClr val="FFFFFF"/>
              </a:solidFill>
              <a:latin typeface="Helvetica Neue" charset="0"/>
            </a:endParaRPr>
          </a:p>
          <a:p>
            <a:pPr algn="l" eaLnBrk="1" hangingPunct="1"/>
            <a:endParaRPr lang="en-GB" altLang="fr-FR" dirty="0">
              <a:solidFill>
                <a:srgbClr val="FFFFFF"/>
              </a:solidFill>
              <a:latin typeface="Helvetica Neue" charset="0"/>
            </a:endParaRPr>
          </a:p>
          <a:p>
            <a:pPr algn="l" eaLnBrk="1" hangingPunct="1"/>
            <a:endParaRPr lang="en-GB" altLang="fr-FR" dirty="0" smtClean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/>
            <a:endParaRPr lang="en-GB" altLang="fr-FR" sz="2400" dirty="0" smtClean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en-GB" altLang="fr-FR" sz="2300" b="1" dirty="0" smtClean="0">
                <a:solidFill>
                  <a:srgbClr val="FFFFFF"/>
                </a:solidFill>
                <a:latin typeface="Helvetica Neue" charset="0"/>
              </a:rPr>
              <a:t>La </a:t>
            </a:r>
            <a:r>
              <a:rPr lang="en-GB" altLang="fr-FR" sz="2300" b="1" dirty="0" err="1" smtClean="0">
                <a:solidFill>
                  <a:srgbClr val="FFFFFF"/>
                </a:solidFill>
                <a:latin typeface="Helvetica Neue" charset="0"/>
              </a:rPr>
              <a:t>cybersécurité</a:t>
            </a:r>
            <a:r>
              <a:rPr lang="en-GB" altLang="fr-FR" sz="2300" b="1" dirty="0" smtClean="0">
                <a:solidFill>
                  <a:srgbClr val="FFFFFF"/>
                </a:solidFill>
                <a:latin typeface="Helvetica Neue" charset="0"/>
              </a:rPr>
              <a:t>: </a:t>
            </a:r>
          </a:p>
          <a:p>
            <a:pPr algn="just" eaLnBrk="1" hangingPunct="1">
              <a:lnSpc>
                <a:spcPct val="150000"/>
              </a:lnSpc>
            </a:pPr>
            <a:r>
              <a:rPr lang="fr-FR" altLang="fr-FR" sz="2300" b="1" dirty="0" smtClean="0">
                <a:solidFill>
                  <a:srgbClr val="FFFFFF"/>
                </a:solidFill>
                <a:latin typeface="Helvetica Neue" charset="0"/>
              </a:rPr>
              <a:t>Un "</a:t>
            </a:r>
            <a:r>
              <a:rPr lang="fr-FR" altLang="fr-FR" sz="2300" b="1" i="1" dirty="0" smtClean="0">
                <a:solidFill>
                  <a:srgbClr val="FFFFFF"/>
                </a:solidFill>
                <a:latin typeface="Helvetica Neue" charset="0"/>
              </a:rPr>
              <a:t>élément périphérique</a:t>
            </a:r>
            <a:r>
              <a:rPr lang="fr-FR" altLang="fr-FR" sz="2300" b="1" dirty="0" smtClean="0">
                <a:solidFill>
                  <a:srgbClr val="FFFFFF"/>
                </a:solidFill>
                <a:latin typeface="Helvetica Neue" charset="0"/>
              </a:rPr>
              <a:t>" participant à la sûreté globale du navire au même titre que la mise en œuvre d’une citadelle ou qu’une équipe privée de protection du navire.</a:t>
            </a:r>
            <a:endParaRPr lang="en-GB" altLang="fr-FR" sz="2300" b="1" i="1" dirty="0">
              <a:solidFill>
                <a:srgbClr val="FFFFFF"/>
              </a:solidFill>
              <a:latin typeface="Helvetica Neue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/>
          </p:cNvSpPr>
          <p:nvPr/>
        </p:nvSpPr>
        <p:spPr bwMode="auto">
          <a:xfrm>
            <a:off x="200025" y="201613"/>
            <a:ext cx="787558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 Neue" charset="0"/>
            </a:endParaRPr>
          </a:p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7411" name="Rectangle 3"/>
          <p:cNvSpPr>
            <a:spLocks/>
          </p:cNvSpPr>
          <p:nvPr/>
        </p:nvSpPr>
        <p:spPr bwMode="auto">
          <a:xfrm>
            <a:off x="180975" y="896938"/>
            <a:ext cx="878205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fr-FR" altLang="fr-FR" b="1" u="sng">
              <a:solidFill>
                <a:srgbClr val="FFFFFF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7412" name="Rectangle 4"/>
          <p:cNvSpPr>
            <a:spLocks/>
          </p:cNvSpPr>
          <p:nvPr/>
        </p:nvSpPr>
        <p:spPr bwMode="auto">
          <a:xfrm>
            <a:off x="468313" y="981075"/>
            <a:ext cx="8101012" cy="364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fr-FR" altLang="fr-FR">
              <a:solidFill>
                <a:srgbClr val="002939"/>
              </a:solidFill>
              <a:latin typeface="Helvetica Neue" charset="0"/>
              <a:sym typeface="Helvetica Neue" charset="0"/>
            </a:endParaRPr>
          </a:p>
        </p:txBody>
      </p:sp>
      <p:pic>
        <p:nvPicPr>
          <p:cNvPr id="17413" name="Picture 5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339725"/>
            <a:ext cx="1358900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4" name="Text Box 7"/>
          <p:cNvSpPr txBox="1">
            <a:spLocks/>
          </p:cNvSpPr>
          <p:nvPr/>
        </p:nvSpPr>
        <p:spPr bwMode="auto">
          <a:xfrm>
            <a:off x="282106" y="1124744"/>
            <a:ext cx="8680919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fr-FR" altLang="fr-FR" sz="2500" b="1" u="sng" dirty="0" smtClean="0">
                <a:solidFill>
                  <a:srgbClr val="FFFFFF"/>
                </a:solidFill>
                <a:latin typeface="Helvetica Neue" charset="0"/>
              </a:rPr>
              <a:t>III </a:t>
            </a:r>
            <a:r>
              <a:rPr lang="fr-FR" altLang="fr-FR" sz="2500" b="1" u="sng" dirty="0">
                <a:solidFill>
                  <a:srgbClr val="FFFFFF"/>
                </a:solidFill>
                <a:latin typeface="Helvetica Neue" charset="0"/>
              </a:rPr>
              <a:t>– </a:t>
            </a:r>
            <a:r>
              <a:rPr lang="fr-FR" altLang="fr-FR" sz="2500" b="1" u="sng" dirty="0" smtClean="0">
                <a:solidFill>
                  <a:srgbClr val="FFFFFF"/>
                </a:solidFill>
                <a:latin typeface="Helvetica Neue" charset="0"/>
              </a:rPr>
              <a:t>LA REPONSE DE L’INDUSTRIE </a:t>
            </a:r>
            <a:endParaRPr lang="fr-FR" altLang="fr-FR" sz="2800" b="1" u="sng" dirty="0">
              <a:solidFill>
                <a:srgbClr val="FFFFFF"/>
              </a:solidFill>
              <a:latin typeface="Helvetica Neue" charset="0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fr-FR" altLang="fr-FR" dirty="0">
                <a:solidFill>
                  <a:srgbClr val="FFFFFF"/>
                </a:solidFill>
                <a:latin typeface="Helvetica Neue" charset="0"/>
              </a:rPr>
              <a:t>	</a:t>
            </a:r>
          </a:p>
          <a:p>
            <a:pPr eaLnBrk="1" hangingPunct="1">
              <a:spcBef>
                <a:spcPct val="50000"/>
              </a:spcBef>
              <a:buFontTx/>
              <a:buChar char="-"/>
            </a:pPr>
            <a:endParaRPr lang="fr-FR" alt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107" y="2204864"/>
            <a:ext cx="8287218" cy="402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9378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/>
          </p:cNvSpPr>
          <p:nvPr/>
        </p:nvSpPr>
        <p:spPr bwMode="auto">
          <a:xfrm>
            <a:off x="566738" y="3573463"/>
            <a:ext cx="7897812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en-US" altLang="fr-FR" sz="800">
              <a:solidFill>
                <a:schemeClr val="tx1"/>
              </a:solidFill>
              <a:latin typeface="Helvetica" panose="020B0604020202020204" pitchFamily="34" charset="0"/>
              <a:sym typeface="Helvetica" panose="020B0604020202020204" pitchFamily="34" charset="0"/>
            </a:endParaRPr>
          </a:p>
          <a:p>
            <a:pPr algn="l" eaLnBrk="1" hangingPunct="1"/>
            <a:endParaRPr lang="en-US" altLang="fr-FR" sz="800">
              <a:solidFill>
                <a:schemeClr val="tx1"/>
              </a:solidFill>
              <a:latin typeface="Helvetica" panose="020B0604020202020204" pitchFamily="34" charset="0"/>
              <a:sym typeface="Helvetica" panose="020B0604020202020204" pitchFamily="34" charset="0"/>
            </a:endParaRPr>
          </a:p>
          <a:p>
            <a:pPr algn="just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" panose="020B0604020202020204" pitchFamily="34" charset="0"/>
            </a:endParaRPr>
          </a:p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" panose="020B0604020202020204" pitchFamily="34" charset="0"/>
            </a:endParaRPr>
          </a:p>
        </p:txBody>
      </p:sp>
      <p:sp>
        <p:nvSpPr>
          <p:cNvPr id="19459" name="Text Box 4"/>
          <p:cNvSpPr txBox="1">
            <a:spLocks/>
          </p:cNvSpPr>
          <p:nvPr/>
        </p:nvSpPr>
        <p:spPr bwMode="auto">
          <a:xfrm>
            <a:off x="601663" y="1960563"/>
            <a:ext cx="8021637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2523" tIns="31261" rIns="62523" bIns="31261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fr-FR" altLang="fr-FR">
              <a:solidFill>
                <a:srgbClr val="FFFFFF"/>
              </a:solidFill>
              <a:latin typeface="Helvetica Neue" charset="0"/>
            </a:endParaRPr>
          </a:p>
        </p:txBody>
      </p:sp>
      <p:pic>
        <p:nvPicPr>
          <p:cNvPr id="19460" name="Picture 5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38" y="342900"/>
            <a:ext cx="1357312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1" name="Text Box 6"/>
          <p:cNvSpPr txBox="1">
            <a:spLocks/>
          </p:cNvSpPr>
          <p:nvPr/>
        </p:nvSpPr>
        <p:spPr bwMode="auto">
          <a:xfrm>
            <a:off x="322708" y="1336763"/>
            <a:ext cx="8713788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fr-FR" sz="2400" b="1" u="sng" dirty="0" smtClean="0">
                <a:solidFill>
                  <a:srgbClr val="FFFFFF"/>
                </a:solidFill>
                <a:latin typeface="Helvetica Neue" charset="0"/>
              </a:rPr>
              <a:t>IMPORTANCE DE L’ASSURANCE :</a:t>
            </a:r>
          </a:p>
          <a:p>
            <a:pPr algn="just" eaLnBrk="1" hangingPunct="1">
              <a:spcBef>
                <a:spcPct val="50000"/>
              </a:spcBef>
            </a:pPr>
            <a:endParaRPr lang="fr-FR" sz="2400" b="1" dirty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fr-FR" sz="2300" b="1" dirty="0" smtClean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n-GB" altLang="fr-FR" sz="23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 </a:t>
            </a:r>
            <a:r>
              <a:rPr lang="fr-FR" sz="2300" b="1" i="1" dirty="0" smtClean="0">
                <a:solidFill>
                  <a:srgbClr val="FFFFFF"/>
                </a:solidFill>
                <a:latin typeface="Helvetica Neue" charset="0"/>
              </a:rPr>
              <a:t>AGCS Marine </a:t>
            </a:r>
            <a:r>
              <a:rPr lang="fr-FR" sz="2300" b="1" i="1" dirty="0" err="1" smtClean="0">
                <a:solidFill>
                  <a:srgbClr val="FFFFFF"/>
                </a:solidFill>
                <a:latin typeface="Helvetica Neue" charset="0"/>
              </a:rPr>
              <a:t>Insurance</a:t>
            </a:r>
            <a:r>
              <a:rPr lang="fr-FR" sz="2300" b="1" i="1" dirty="0" smtClean="0">
                <a:solidFill>
                  <a:srgbClr val="FFFFFF"/>
                </a:solidFill>
                <a:latin typeface="Helvetica Neue" charset="0"/>
              </a:rPr>
              <a:t> c. World Fuel Services </a:t>
            </a:r>
          </a:p>
          <a:p>
            <a:pPr algn="just" eaLnBrk="1" hangingPunct="1">
              <a:spcBef>
                <a:spcPct val="50000"/>
              </a:spcBef>
            </a:pPr>
            <a:endParaRPr lang="fr-FR" sz="2300" b="1" dirty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en-GB" altLang="fr-FR" sz="23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 </a:t>
            </a:r>
            <a:r>
              <a:rPr lang="en-US" sz="2300" b="1" i="1" dirty="0" smtClean="0">
                <a:solidFill>
                  <a:srgbClr val="FFFFFF"/>
                </a:solidFill>
                <a:latin typeface="Helvetica Neue" charset="0"/>
              </a:rPr>
              <a:t>Zurich American Ins. Co. </a:t>
            </a:r>
            <a:r>
              <a:rPr lang="en-US" sz="2300" b="1" i="1" dirty="0">
                <a:solidFill>
                  <a:srgbClr val="FFFFFF"/>
                </a:solidFill>
                <a:latin typeface="Helvetica Neue" charset="0"/>
              </a:rPr>
              <a:t>c</a:t>
            </a:r>
            <a:r>
              <a:rPr lang="en-US" sz="2300" b="1" i="1" dirty="0" smtClean="0">
                <a:solidFill>
                  <a:srgbClr val="FFFFFF"/>
                </a:solidFill>
                <a:latin typeface="Helvetica Neue" charset="0"/>
              </a:rPr>
              <a:t>. Sony Corp. Of America</a:t>
            </a:r>
            <a:endParaRPr lang="fr-FR" sz="2300" b="1" i="1" dirty="0">
              <a:solidFill>
                <a:srgbClr val="FFFFFF"/>
              </a:solidFill>
              <a:latin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2850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/>
          </p:cNvSpPr>
          <p:nvPr/>
        </p:nvSpPr>
        <p:spPr bwMode="auto">
          <a:xfrm>
            <a:off x="566738" y="3573463"/>
            <a:ext cx="7897812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en-US" altLang="fr-FR" sz="800">
              <a:solidFill>
                <a:schemeClr val="tx1"/>
              </a:solidFill>
              <a:latin typeface="Helvetica" panose="020B0604020202020204" pitchFamily="34" charset="0"/>
              <a:sym typeface="Helvetica" panose="020B0604020202020204" pitchFamily="34" charset="0"/>
            </a:endParaRPr>
          </a:p>
          <a:p>
            <a:pPr algn="l" eaLnBrk="1" hangingPunct="1"/>
            <a:endParaRPr lang="en-US" altLang="fr-FR" sz="800">
              <a:solidFill>
                <a:schemeClr val="tx1"/>
              </a:solidFill>
              <a:latin typeface="Helvetica" panose="020B0604020202020204" pitchFamily="34" charset="0"/>
              <a:sym typeface="Helvetica" panose="020B0604020202020204" pitchFamily="34" charset="0"/>
            </a:endParaRPr>
          </a:p>
          <a:p>
            <a:pPr algn="just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" panose="020B0604020202020204" pitchFamily="34" charset="0"/>
            </a:endParaRPr>
          </a:p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" panose="020B0604020202020204" pitchFamily="34" charset="0"/>
            </a:endParaRPr>
          </a:p>
        </p:txBody>
      </p:sp>
      <p:sp>
        <p:nvSpPr>
          <p:cNvPr id="19459" name="Text Box 4"/>
          <p:cNvSpPr txBox="1">
            <a:spLocks/>
          </p:cNvSpPr>
          <p:nvPr/>
        </p:nvSpPr>
        <p:spPr bwMode="auto">
          <a:xfrm>
            <a:off x="601663" y="1960563"/>
            <a:ext cx="8021637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2523" tIns="31261" rIns="62523" bIns="31261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fr-FR" altLang="fr-FR">
              <a:solidFill>
                <a:srgbClr val="FFFFFF"/>
              </a:solidFill>
              <a:latin typeface="Helvetica Neue" charset="0"/>
            </a:endParaRPr>
          </a:p>
        </p:txBody>
      </p:sp>
      <p:pic>
        <p:nvPicPr>
          <p:cNvPr id="19460" name="Picture 5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38" y="342900"/>
            <a:ext cx="1357312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1" name="Text Box 6"/>
          <p:cNvSpPr txBox="1">
            <a:spLocks/>
          </p:cNvSpPr>
          <p:nvPr/>
        </p:nvSpPr>
        <p:spPr bwMode="auto">
          <a:xfrm>
            <a:off x="251520" y="1336763"/>
            <a:ext cx="8640960" cy="499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marL="1079500" indent="-1079500" algn="just" eaLnBrk="1" hangingPunct="1">
              <a:spcBef>
                <a:spcPct val="50000"/>
              </a:spcBef>
            </a:pPr>
            <a:r>
              <a:rPr lang="fr-FR" sz="2400" b="1" u="sng" dirty="0" smtClean="0">
                <a:solidFill>
                  <a:srgbClr val="FFFFFF"/>
                </a:solidFill>
                <a:latin typeface="Helvetica Neue" charset="0"/>
              </a:rPr>
              <a:t>EXLUSIONS DES CYBERISQUES:</a:t>
            </a:r>
          </a:p>
          <a:p>
            <a:pPr marL="622300" algn="just" eaLnBrk="1" hangingPunct="1">
              <a:spcBef>
                <a:spcPct val="50000"/>
              </a:spcBef>
              <a:tabLst>
                <a:tab pos="1169988" algn="l"/>
              </a:tabLst>
            </a:pPr>
            <a:r>
              <a:rPr lang="en-GB" altLang="fr-FR" sz="23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 </a:t>
            </a:r>
            <a:r>
              <a:rPr lang="fr-FR" sz="2300" b="1" dirty="0" smtClean="0">
                <a:solidFill>
                  <a:srgbClr val="FFFFFF"/>
                </a:solidFill>
                <a:latin typeface="Helvetica Neue" charset="0"/>
              </a:rPr>
              <a:t>Clause d’exclusion des risques chimiques, biologiques, biochimiques, électromagnétiques et cybernétiques - 16 décembre 2002, </a:t>
            </a:r>
          </a:p>
          <a:p>
            <a:pPr marL="622300" algn="just" eaLnBrk="1" hangingPunct="1">
              <a:spcBef>
                <a:spcPct val="50000"/>
              </a:spcBef>
            </a:pPr>
            <a:r>
              <a:rPr lang="en-GB" altLang="fr-FR" sz="23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 </a:t>
            </a:r>
            <a:r>
              <a:rPr lang="fr-FR" sz="2300" b="1" dirty="0" smtClean="0">
                <a:solidFill>
                  <a:srgbClr val="FFFFFF"/>
                </a:solidFill>
                <a:latin typeface="Helvetica Neue" charset="0"/>
              </a:rPr>
              <a:t>Circulaire FFSA n°07/2004 - nouvelles clauses anglaises d’exclusion des risques cybernétiques et des risques nucléaires et chimiques - 22 janvier 2014,</a:t>
            </a:r>
          </a:p>
          <a:p>
            <a:pPr marL="622300" algn="just" eaLnBrk="1" hangingPunct="1">
              <a:spcBef>
                <a:spcPct val="50000"/>
              </a:spcBef>
            </a:pPr>
            <a:r>
              <a:rPr lang="en-GB" altLang="fr-FR" sz="23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 </a:t>
            </a:r>
            <a:r>
              <a:rPr lang="fr-FR" sz="2300" b="1" dirty="0" smtClean="0">
                <a:solidFill>
                  <a:srgbClr val="FFFFFF"/>
                </a:solidFill>
                <a:latin typeface="Helvetica Neue" charset="0"/>
              </a:rPr>
              <a:t>Police française d’assurance maritime sur corps de navires Tous Risques - clause additionnelle du 1</a:t>
            </a:r>
            <a:r>
              <a:rPr lang="fr-FR" sz="2300" b="1" baseline="30000" dirty="0" smtClean="0">
                <a:solidFill>
                  <a:srgbClr val="FFFFFF"/>
                </a:solidFill>
                <a:latin typeface="Helvetica Neue" charset="0"/>
              </a:rPr>
              <a:t>er</a:t>
            </a:r>
            <a:r>
              <a:rPr lang="fr-FR" sz="2300" b="1" dirty="0" smtClean="0">
                <a:solidFill>
                  <a:srgbClr val="FFFFFF"/>
                </a:solidFill>
                <a:latin typeface="Helvetica Neue" charset="0"/>
              </a:rPr>
              <a:t> janvier 2012, </a:t>
            </a:r>
            <a:r>
              <a:rPr lang="fr-FR" sz="2300" b="1" dirty="0">
                <a:solidFill>
                  <a:srgbClr val="FFFFFF"/>
                </a:solidFill>
                <a:latin typeface="Helvetica Neue" charset="0"/>
              </a:rPr>
              <a:t>c</a:t>
            </a:r>
            <a:r>
              <a:rPr lang="fr-FR" sz="2300" b="1" dirty="0" smtClean="0">
                <a:solidFill>
                  <a:srgbClr val="FFFFFF"/>
                </a:solidFill>
                <a:latin typeface="Helvetica Neue" charset="0"/>
              </a:rPr>
              <a:t>lause d’exclusion des risques cybernétiques,</a:t>
            </a:r>
          </a:p>
          <a:p>
            <a:pPr algn="just" eaLnBrk="1" hangingPunct="1">
              <a:spcBef>
                <a:spcPct val="50000"/>
              </a:spcBef>
            </a:pPr>
            <a:endParaRPr lang="fr-FR" sz="2000" b="1" i="1" dirty="0" smtClean="0">
              <a:solidFill>
                <a:srgbClr val="FFFFFF"/>
              </a:solidFill>
              <a:latin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3964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/>
          </p:cNvSpPr>
          <p:nvPr/>
        </p:nvSpPr>
        <p:spPr bwMode="auto">
          <a:xfrm>
            <a:off x="566738" y="3573463"/>
            <a:ext cx="7897812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en-US" altLang="fr-FR" sz="800">
              <a:solidFill>
                <a:schemeClr val="tx1"/>
              </a:solidFill>
              <a:latin typeface="Helvetica" panose="020B0604020202020204" pitchFamily="34" charset="0"/>
              <a:sym typeface="Helvetica" panose="020B0604020202020204" pitchFamily="34" charset="0"/>
            </a:endParaRPr>
          </a:p>
          <a:p>
            <a:pPr algn="l" eaLnBrk="1" hangingPunct="1"/>
            <a:endParaRPr lang="en-US" altLang="fr-FR" sz="800">
              <a:solidFill>
                <a:schemeClr val="tx1"/>
              </a:solidFill>
              <a:latin typeface="Helvetica" panose="020B0604020202020204" pitchFamily="34" charset="0"/>
              <a:sym typeface="Helvetica" panose="020B0604020202020204" pitchFamily="34" charset="0"/>
            </a:endParaRPr>
          </a:p>
          <a:p>
            <a:pPr algn="just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" panose="020B0604020202020204" pitchFamily="34" charset="0"/>
            </a:endParaRPr>
          </a:p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" panose="020B0604020202020204" pitchFamily="34" charset="0"/>
            </a:endParaRPr>
          </a:p>
        </p:txBody>
      </p:sp>
      <p:sp>
        <p:nvSpPr>
          <p:cNvPr id="19459" name="Text Box 4"/>
          <p:cNvSpPr txBox="1">
            <a:spLocks/>
          </p:cNvSpPr>
          <p:nvPr/>
        </p:nvSpPr>
        <p:spPr bwMode="auto">
          <a:xfrm>
            <a:off x="601663" y="1960563"/>
            <a:ext cx="8021637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2523" tIns="31261" rIns="62523" bIns="31261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fr-FR" altLang="fr-FR">
              <a:solidFill>
                <a:srgbClr val="FFFFFF"/>
              </a:solidFill>
              <a:latin typeface="Helvetica Neue" charset="0"/>
            </a:endParaRPr>
          </a:p>
        </p:txBody>
      </p:sp>
      <p:pic>
        <p:nvPicPr>
          <p:cNvPr id="19460" name="Picture 5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38" y="342900"/>
            <a:ext cx="1357312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1" name="Text Box 6"/>
          <p:cNvSpPr txBox="1">
            <a:spLocks/>
          </p:cNvSpPr>
          <p:nvPr/>
        </p:nvSpPr>
        <p:spPr bwMode="auto">
          <a:xfrm>
            <a:off x="251520" y="1336763"/>
            <a:ext cx="8640960" cy="3154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marL="1079500" indent="-1079500" algn="just" eaLnBrk="1" hangingPunct="1">
              <a:spcBef>
                <a:spcPct val="50000"/>
              </a:spcBef>
            </a:pPr>
            <a:r>
              <a:rPr lang="fr-FR" sz="2400" b="1" u="sng" dirty="0" smtClean="0">
                <a:solidFill>
                  <a:srgbClr val="FFFFFF"/>
                </a:solidFill>
                <a:latin typeface="Helvetica Neue" charset="0"/>
              </a:rPr>
              <a:t>NOUVEAUX PRODUITS D’ASSURANCE :</a:t>
            </a:r>
          </a:p>
          <a:p>
            <a:pPr marL="622300" algn="just" eaLnBrk="1" hangingPunct="1">
              <a:spcBef>
                <a:spcPct val="50000"/>
              </a:spcBef>
            </a:pPr>
            <a:endParaRPr lang="en-GB" altLang="fr-FR" sz="2300" dirty="0" smtClean="0">
              <a:solidFill>
                <a:srgbClr val="FFFFFF"/>
              </a:solidFill>
              <a:latin typeface="Helvetica Neue" charset="0"/>
              <a:sym typeface="Wingdings" panose="05000000000000000000" pitchFamily="2" charset="2"/>
            </a:endParaRPr>
          </a:p>
          <a:p>
            <a:pPr marL="622300" algn="just" eaLnBrk="1" hangingPunct="1">
              <a:spcBef>
                <a:spcPct val="50000"/>
              </a:spcBef>
            </a:pPr>
            <a:r>
              <a:rPr lang="en-GB" altLang="fr-FR" sz="23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</a:t>
            </a:r>
            <a:r>
              <a:rPr lang="fr-FR" sz="2300" b="1" dirty="0" smtClean="0">
                <a:solidFill>
                  <a:srgbClr val="FFFFFF"/>
                </a:solidFill>
                <a:latin typeface="Helvetica Neue" charset="0"/>
              </a:rPr>
              <a:t>Couverture  des frais d’expertise, des pertes directes, des frais de notifications aux clients, des frais de restauration d’image,…  </a:t>
            </a:r>
          </a:p>
          <a:p>
            <a:pPr marL="622300" algn="just" eaLnBrk="1" hangingPunct="1">
              <a:spcBef>
                <a:spcPct val="50000"/>
              </a:spcBef>
            </a:pPr>
            <a:endParaRPr lang="fr-FR" sz="2000" b="1" i="1" dirty="0" smtClean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fr-FR" sz="2000" b="1" i="1" dirty="0" smtClean="0">
              <a:solidFill>
                <a:srgbClr val="FFFFFF"/>
              </a:solidFill>
              <a:latin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744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/>
          </p:cNvSpPr>
          <p:nvPr/>
        </p:nvSpPr>
        <p:spPr bwMode="auto">
          <a:xfrm>
            <a:off x="566738" y="3573463"/>
            <a:ext cx="7897812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en-US" altLang="fr-FR" sz="800">
              <a:solidFill>
                <a:schemeClr val="tx1"/>
              </a:solidFill>
              <a:latin typeface="Helvetica" panose="020B0604020202020204" pitchFamily="34" charset="0"/>
              <a:sym typeface="Helvetica" panose="020B0604020202020204" pitchFamily="34" charset="0"/>
            </a:endParaRPr>
          </a:p>
          <a:p>
            <a:pPr algn="l" eaLnBrk="1" hangingPunct="1"/>
            <a:endParaRPr lang="en-US" altLang="fr-FR" sz="800">
              <a:solidFill>
                <a:schemeClr val="tx1"/>
              </a:solidFill>
              <a:latin typeface="Helvetica" panose="020B0604020202020204" pitchFamily="34" charset="0"/>
              <a:sym typeface="Helvetica" panose="020B0604020202020204" pitchFamily="34" charset="0"/>
            </a:endParaRPr>
          </a:p>
          <a:p>
            <a:pPr algn="just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" panose="020B0604020202020204" pitchFamily="34" charset="0"/>
            </a:endParaRPr>
          </a:p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" panose="020B0604020202020204" pitchFamily="34" charset="0"/>
            </a:endParaRPr>
          </a:p>
        </p:txBody>
      </p:sp>
      <p:sp>
        <p:nvSpPr>
          <p:cNvPr id="19459" name="Text Box 4"/>
          <p:cNvSpPr txBox="1">
            <a:spLocks/>
          </p:cNvSpPr>
          <p:nvPr/>
        </p:nvSpPr>
        <p:spPr bwMode="auto">
          <a:xfrm>
            <a:off x="601663" y="1960563"/>
            <a:ext cx="8021637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2523" tIns="31261" rIns="62523" bIns="31261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fr-FR" altLang="fr-FR">
              <a:solidFill>
                <a:srgbClr val="FFFFFF"/>
              </a:solidFill>
              <a:latin typeface="Helvetica Neue" charset="0"/>
            </a:endParaRPr>
          </a:p>
        </p:txBody>
      </p:sp>
      <p:pic>
        <p:nvPicPr>
          <p:cNvPr id="19460" name="Picture 5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38" y="342900"/>
            <a:ext cx="1357312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1" name="Text Box 6"/>
          <p:cNvSpPr txBox="1">
            <a:spLocks/>
          </p:cNvSpPr>
          <p:nvPr/>
        </p:nvSpPr>
        <p:spPr bwMode="auto">
          <a:xfrm>
            <a:off x="251520" y="1336763"/>
            <a:ext cx="8640960" cy="4408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fr-FR" sz="2400" b="1" u="sng" dirty="0" smtClean="0">
                <a:solidFill>
                  <a:srgbClr val="FFFFFF"/>
                </a:solidFill>
                <a:latin typeface="Helvetica Neue" charset="0"/>
              </a:rPr>
              <a:t>LES DIFFICULTÉS DE MISE EN PLACE DE LA CYBERASSURANCE :</a:t>
            </a:r>
          </a:p>
          <a:p>
            <a:pPr marL="622300" algn="just" eaLnBrk="1" hangingPunct="1">
              <a:spcBef>
                <a:spcPct val="50000"/>
              </a:spcBef>
            </a:pPr>
            <a:endParaRPr lang="en-GB" altLang="fr-FR" sz="2300" dirty="0" smtClean="0">
              <a:solidFill>
                <a:srgbClr val="FFFFFF"/>
              </a:solidFill>
              <a:latin typeface="Helvetica Neue" charset="0"/>
              <a:sym typeface="Wingdings" panose="05000000000000000000" pitchFamily="2" charset="2"/>
            </a:endParaRPr>
          </a:p>
          <a:p>
            <a:pPr marL="622300" algn="just" eaLnBrk="1" hangingPunct="1">
              <a:spcBef>
                <a:spcPct val="50000"/>
              </a:spcBef>
            </a:pPr>
            <a:endParaRPr lang="en-GB" altLang="fr-FR" sz="2300" dirty="0" smtClean="0">
              <a:solidFill>
                <a:srgbClr val="FFFFFF"/>
              </a:solidFill>
              <a:latin typeface="Helvetica Neue" charset="0"/>
              <a:sym typeface="Wingdings" panose="05000000000000000000" pitchFamily="2" charset="2"/>
            </a:endParaRPr>
          </a:p>
          <a:p>
            <a:pPr marL="622300" algn="just" eaLnBrk="1" hangingPunct="1">
              <a:spcBef>
                <a:spcPct val="50000"/>
              </a:spcBef>
            </a:pPr>
            <a:r>
              <a:rPr lang="en-GB" altLang="fr-FR" sz="23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 </a:t>
            </a:r>
            <a:r>
              <a:rPr lang="fr-FR" sz="2300" b="1" i="1" dirty="0" smtClean="0">
                <a:solidFill>
                  <a:srgbClr val="FFFFFF"/>
                </a:solidFill>
                <a:latin typeface="Helvetica Neue" charset="0"/>
              </a:rPr>
              <a:t>CNA Financial Corp. c. Cottage </a:t>
            </a:r>
            <a:r>
              <a:rPr lang="fr-FR" sz="2300" b="1" i="1" dirty="0" err="1" smtClean="0">
                <a:solidFill>
                  <a:srgbClr val="FFFFFF"/>
                </a:solidFill>
                <a:latin typeface="Helvetica Neue" charset="0"/>
              </a:rPr>
              <a:t>Health</a:t>
            </a:r>
            <a:r>
              <a:rPr lang="fr-FR" sz="2300" b="1" i="1" dirty="0" smtClean="0">
                <a:solidFill>
                  <a:srgbClr val="FFFFFF"/>
                </a:solidFill>
                <a:latin typeface="Helvetica Neue" charset="0"/>
              </a:rPr>
              <a:t> System </a:t>
            </a:r>
          </a:p>
          <a:p>
            <a:pPr marL="622300" algn="just" eaLnBrk="1" hangingPunct="1">
              <a:spcBef>
                <a:spcPct val="50000"/>
              </a:spcBef>
            </a:pPr>
            <a:endParaRPr lang="fr-FR" sz="2300" b="1" dirty="0">
              <a:solidFill>
                <a:srgbClr val="FFFFFF"/>
              </a:solidFill>
              <a:latin typeface="Helvetica Neue" charset="0"/>
            </a:endParaRPr>
          </a:p>
          <a:p>
            <a:pPr marL="622300" algn="just" eaLnBrk="1" hangingPunct="1">
              <a:spcBef>
                <a:spcPct val="50000"/>
              </a:spcBef>
            </a:pPr>
            <a:endParaRPr lang="fr-FR" sz="2300" b="1" dirty="0" smtClean="0">
              <a:solidFill>
                <a:srgbClr val="FFFFFF"/>
              </a:solidFill>
              <a:latin typeface="Helvetica Neue" charset="0"/>
            </a:endParaRPr>
          </a:p>
          <a:p>
            <a:pPr marL="622300" algn="just" eaLnBrk="1" hangingPunct="1">
              <a:spcBef>
                <a:spcPct val="50000"/>
              </a:spcBef>
            </a:pPr>
            <a:endParaRPr lang="fr-FR" sz="2000" b="1" i="1" dirty="0" smtClean="0">
              <a:solidFill>
                <a:srgbClr val="FFFFFF"/>
              </a:solidFill>
              <a:latin typeface="Helvetica Neue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fr-FR" sz="2000" b="1" i="1" dirty="0" smtClean="0">
              <a:solidFill>
                <a:srgbClr val="FFFFFF"/>
              </a:solidFill>
              <a:latin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3789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/>
          </p:cNvSpPr>
          <p:nvPr/>
        </p:nvSpPr>
        <p:spPr bwMode="auto">
          <a:xfrm>
            <a:off x="200025" y="201613"/>
            <a:ext cx="787558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 Neue" charset="0"/>
            </a:endParaRPr>
          </a:p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7411" name="Rectangle 3"/>
          <p:cNvSpPr>
            <a:spLocks/>
          </p:cNvSpPr>
          <p:nvPr/>
        </p:nvSpPr>
        <p:spPr bwMode="auto">
          <a:xfrm>
            <a:off x="180975" y="896938"/>
            <a:ext cx="878205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fr-FR" altLang="fr-FR" b="1" u="sng">
              <a:solidFill>
                <a:srgbClr val="FFFFFF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7412" name="Rectangle 4"/>
          <p:cNvSpPr>
            <a:spLocks/>
          </p:cNvSpPr>
          <p:nvPr/>
        </p:nvSpPr>
        <p:spPr bwMode="auto">
          <a:xfrm>
            <a:off x="468313" y="981075"/>
            <a:ext cx="8101012" cy="364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fr-FR" altLang="fr-FR">
              <a:solidFill>
                <a:srgbClr val="002939"/>
              </a:solidFill>
              <a:latin typeface="Helvetica Neue" charset="0"/>
              <a:sym typeface="Helvetica Neue" charset="0"/>
            </a:endParaRPr>
          </a:p>
        </p:txBody>
      </p:sp>
      <p:pic>
        <p:nvPicPr>
          <p:cNvPr id="17413" name="Picture 5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339725"/>
            <a:ext cx="1358900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4" name="Text Box 7"/>
          <p:cNvSpPr txBox="1">
            <a:spLocks/>
          </p:cNvSpPr>
          <p:nvPr/>
        </p:nvSpPr>
        <p:spPr bwMode="auto">
          <a:xfrm>
            <a:off x="200024" y="1154113"/>
            <a:ext cx="8763001" cy="4024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fr-FR" altLang="fr-FR" sz="2500" b="1" u="sng" dirty="0" smtClean="0">
                <a:solidFill>
                  <a:srgbClr val="FFFFFF"/>
                </a:solidFill>
                <a:latin typeface="Helvetica Neue" charset="0"/>
              </a:rPr>
              <a:t>IV – CYBERSECURITE ET RESPONSABILITES </a:t>
            </a:r>
            <a:endParaRPr lang="fr-FR" altLang="fr-FR" sz="2800" b="1" u="sng" dirty="0">
              <a:solidFill>
                <a:srgbClr val="FFFFFF"/>
              </a:solidFill>
              <a:latin typeface="Helvetica Neue" charset="0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fr-FR" altLang="fr-FR" dirty="0">
                <a:solidFill>
                  <a:srgbClr val="FFFFFF"/>
                </a:solidFill>
                <a:latin typeface="Helvetica Neue" charset="0"/>
              </a:rPr>
              <a:t>	</a:t>
            </a:r>
          </a:p>
          <a:p>
            <a:pPr algn="just" eaLnBrk="1" hangingPunct="1"/>
            <a:r>
              <a:rPr lang="en-GB" altLang="fr-FR" sz="2400" b="1" u="sng" dirty="0" smtClean="0">
                <a:solidFill>
                  <a:srgbClr val="FFFFFF"/>
                </a:solidFill>
                <a:latin typeface="Helvetica Neue" charset="0"/>
              </a:rPr>
              <a:t>RESPONSABILITE DU CYBERPIRATE</a:t>
            </a:r>
          </a:p>
          <a:p>
            <a:pPr algn="just" eaLnBrk="1" hangingPunct="1"/>
            <a:endParaRPr lang="en-GB" altLang="fr-FR" sz="2000" i="1" dirty="0" smtClean="0">
              <a:solidFill>
                <a:srgbClr val="FFFFFF"/>
              </a:solidFill>
              <a:latin typeface="Helvetica Neue" charset="0"/>
            </a:endParaRPr>
          </a:p>
          <a:p>
            <a:pPr marL="622300" algn="just" eaLnBrk="1" hangingPunct="1">
              <a:spcBef>
                <a:spcPct val="50000"/>
              </a:spcBef>
            </a:pPr>
            <a:r>
              <a:rPr lang="en-GB" altLang="fr-FR" sz="23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 </a:t>
            </a:r>
            <a:r>
              <a:rPr lang="en-GB" altLang="fr-FR" sz="23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Responsabilité</a:t>
            </a:r>
            <a:r>
              <a:rPr lang="en-GB" altLang="fr-FR" sz="23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  <a:r>
              <a:rPr lang="en-GB" altLang="fr-FR" sz="23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pénale</a:t>
            </a:r>
            <a:r>
              <a:rPr lang="en-GB" altLang="fr-FR" sz="23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</a:p>
          <a:p>
            <a:pPr marL="622300" algn="just" eaLnBrk="1" hangingPunct="1">
              <a:spcBef>
                <a:spcPct val="50000"/>
              </a:spcBef>
            </a:pPr>
            <a:r>
              <a:rPr lang="en-GB" altLang="fr-FR" sz="20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(art. 323-1 et s. C. </a:t>
            </a:r>
            <a:r>
              <a:rPr lang="en-GB" altLang="fr-FR" sz="2000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pén</a:t>
            </a:r>
            <a:r>
              <a:rPr lang="en-GB" altLang="fr-FR" sz="20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.; protection des </a:t>
            </a:r>
            <a:r>
              <a:rPr lang="en-GB" altLang="fr-FR" sz="2000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systèmes</a:t>
            </a:r>
            <a:r>
              <a:rPr lang="en-GB" altLang="fr-FR" sz="20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de </a:t>
            </a:r>
            <a:r>
              <a:rPr lang="en-GB" altLang="fr-FR" sz="2000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traitement</a:t>
            </a:r>
            <a:r>
              <a:rPr lang="en-GB" altLang="fr-FR" sz="20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  <a:r>
              <a:rPr lang="en-GB" altLang="fr-FR" sz="2000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automatisé</a:t>
            </a:r>
            <a:r>
              <a:rPr lang="en-GB" altLang="fr-FR" sz="20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de </a:t>
            </a:r>
            <a:r>
              <a:rPr lang="en-GB" altLang="fr-FR" sz="2000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données</a:t>
            </a:r>
            <a:r>
              <a:rPr lang="en-GB" altLang="fr-FR" sz="20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– ex. : Cass. crim.</a:t>
            </a:r>
            <a:r>
              <a:rPr lang="en-GB" altLang="fr-FR" sz="2000" i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, 20 </a:t>
            </a:r>
            <a:r>
              <a:rPr lang="en-GB" altLang="fr-FR" sz="2000" i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mai</a:t>
            </a:r>
            <a:r>
              <a:rPr lang="en-GB" altLang="fr-FR" sz="2000" i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2015</a:t>
            </a:r>
            <a:r>
              <a:rPr lang="en-GB" altLang="fr-FR" sz="20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)</a:t>
            </a:r>
            <a:r>
              <a:rPr lang="en-GB" altLang="fr-FR" sz="20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  <a:endParaRPr lang="en-GB" altLang="fr-FR" sz="2000" b="1" dirty="0" smtClean="0">
              <a:solidFill>
                <a:srgbClr val="FFFFFF"/>
              </a:solidFill>
              <a:latin typeface="Helvetica Neue" charset="0"/>
            </a:endParaRPr>
          </a:p>
          <a:p>
            <a:pPr marL="622300" algn="just" eaLnBrk="1" hangingPunct="1">
              <a:spcBef>
                <a:spcPct val="50000"/>
              </a:spcBef>
            </a:pPr>
            <a:r>
              <a:rPr lang="en-GB" altLang="fr-FR" sz="2400" b="1" dirty="0" smtClean="0">
                <a:solidFill>
                  <a:srgbClr val="FFFFFF"/>
                </a:solidFill>
                <a:latin typeface="Helvetica Neue" charset="0"/>
              </a:rPr>
              <a:t>		</a:t>
            </a:r>
          </a:p>
          <a:p>
            <a:pPr marL="622300" algn="just" eaLnBrk="1" hangingPunct="1">
              <a:spcBef>
                <a:spcPct val="50000"/>
              </a:spcBef>
            </a:pPr>
            <a:r>
              <a:rPr lang="en-GB" altLang="fr-FR" sz="23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 </a:t>
            </a:r>
            <a:r>
              <a:rPr lang="en-GB" altLang="fr-FR" sz="23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Responsabilité</a:t>
            </a:r>
            <a:r>
              <a:rPr lang="en-GB" altLang="fr-FR" sz="23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  <a:r>
              <a:rPr lang="en-GB" altLang="fr-FR" sz="23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civile</a:t>
            </a:r>
            <a:r>
              <a:rPr lang="en-GB" altLang="fr-FR" sz="23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  <a:endParaRPr lang="fr-FR" altLang="fr-FR" sz="2300" b="1" dirty="0">
              <a:solidFill>
                <a:srgbClr val="FFFFFF"/>
              </a:solidFill>
              <a:latin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7368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/>
          </p:cNvSpPr>
          <p:nvPr/>
        </p:nvSpPr>
        <p:spPr bwMode="auto">
          <a:xfrm>
            <a:off x="200025" y="201613"/>
            <a:ext cx="787558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en-US" altLang="fr-FR" dirty="0">
              <a:solidFill>
                <a:schemeClr val="tx1"/>
              </a:solidFill>
              <a:latin typeface="Helvetica Neue" charset="0"/>
              <a:sym typeface="Helvetica Neue" charset="0"/>
            </a:endParaRPr>
          </a:p>
          <a:p>
            <a:pPr algn="l" eaLnBrk="1" hangingPunct="1"/>
            <a:endParaRPr lang="en-US" altLang="fr-FR" dirty="0">
              <a:solidFill>
                <a:schemeClr val="tx1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7411" name="Rectangle 3"/>
          <p:cNvSpPr>
            <a:spLocks/>
          </p:cNvSpPr>
          <p:nvPr/>
        </p:nvSpPr>
        <p:spPr bwMode="auto">
          <a:xfrm>
            <a:off x="180975" y="896938"/>
            <a:ext cx="878205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fr-FR" altLang="fr-FR" b="1" u="sng" dirty="0">
              <a:solidFill>
                <a:srgbClr val="FFFFFF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7412" name="Rectangle 4"/>
          <p:cNvSpPr>
            <a:spLocks/>
          </p:cNvSpPr>
          <p:nvPr/>
        </p:nvSpPr>
        <p:spPr bwMode="auto">
          <a:xfrm>
            <a:off x="468313" y="981075"/>
            <a:ext cx="8101012" cy="364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fr-FR" altLang="fr-FR" dirty="0">
              <a:solidFill>
                <a:srgbClr val="002939"/>
              </a:solidFill>
              <a:latin typeface="Helvetica Neue" charset="0"/>
              <a:sym typeface="Helvetica Neue" charset="0"/>
            </a:endParaRPr>
          </a:p>
        </p:txBody>
      </p:sp>
      <p:pic>
        <p:nvPicPr>
          <p:cNvPr id="17413" name="Picture 5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339725"/>
            <a:ext cx="1358900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4" name="Text Box 7"/>
          <p:cNvSpPr txBox="1">
            <a:spLocks/>
          </p:cNvSpPr>
          <p:nvPr/>
        </p:nvSpPr>
        <p:spPr bwMode="auto">
          <a:xfrm>
            <a:off x="200024" y="1154113"/>
            <a:ext cx="8763001" cy="4393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fr-FR" altLang="fr-FR" dirty="0" smtClean="0">
              <a:solidFill>
                <a:srgbClr val="FFFFFF"/>
              </a:solidFill>
              <a:latin typeface="Helvetica Neue" charset="0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fr-FR" altLang="fr-FR" dirty="0">
                <a:solidFill>
                  <a:srgbClr val="FFFFFF"/>
                </a:solidFill>
                <a:latin typeface="Helvetica Neue" charset="0"/>
              </a:rPr>
              <a:t>	</a:t>
            </a:r>
          </a:p>
          <a:p>
            <a:pPr algn="just" eaLnBrk="1" hangingPunct="1"/>
            <a:r>
              <a:rPr lang="en-GB" altLang="fr-FR" sz="2400" b="1" u="sng" dirty="0" smtClean="0">
                <a:solidFill>
                  <a:srgbClr val="FFFFFF"/>
                </a:solidFill>
                <a:latin typeface="Helvetica Neue" charset="0"/>
              </a:rPr>
              <a:t>RESPONSABILITE </a:t>
            </a:r>
            <a:r>
              <a:rPr lang="en-GB" altLang="fr-FR" sz="2400" b="1" u="sng" dirty="0">
                <a:solidFill>
                  <a:srgbClr val="FFFFFF"/>
                </a:solidFill>
                <a:latin typeface="Helvetica Neue" charset="0"/>
              </a:rPr>
              <a:t>DE LA VICTIME </a:t>
            </a:r>
          </a:p>
          <a:p>
            <a:pPr indent="530225" algn="just" eaLnBrk="1" hangingPunct="1"/>
            <a:r>
              <a:rPr lang="en-GB" altLang="fr-FR" sz="2400" i="1" dirty="0" smtClean="0">
                <a:solidFill>
                  <a:srgbClr val="FFFFFF"/>
                </a:solidFill>
                <a:latin typeface="Helvetica Neue" charset="0"/>
              </a:rPr>
              <a:t>		</a:t>
            </a:r>
          </a:p>
          <a:p>
            <a:pPr marL="1262063" indent="-639763" algn="just" eaLnBrk="1" hangingPunct="1"/>
            <a:r>
              <a:rPr lang="en-GB" altLang="fr-FR" sz="23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  </a:t>
            </a:r>
            <a:r>
              <a:rPr lang="en-GB" altLang="fr-FR" sz="23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L’attaque</a:t>
            </a:r>
            <a:r>
              <a:rPr lang="en-GB" altLang="fr-FR" sz="23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  <a:r>
              <a:rPr lang="en-GB" altLang="fr-FR" sz="23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cybernétique</a:t>
            </a:r>
            <a:r>
              <a:rPr lang="en-GB" altLang="fr-FR" sz="23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  <a:r>
              <a:rPr lang="en-GB" altLang="fr-FR" sz="23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est</a:t>
            </a:r>
            <a:r>
              <a:rPr lang="en-GB" altLang="fr-FR" sz="2300" b="1" dirty="0" err="1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-</a:t>
            </a:r>
            <a:r>
              <a:rPr lang="en-GB" altLang="fr-FR" sz="23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elle</a:t>
            </a:r>
            <a:r>
              <a:rPr lang="en-GB" altLang="fr-FR" sz="23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un </a:t>
            </a:r>
            <a:r>
              <a:rPr lang="en-GB" altLang="fr-FR" sz="23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cas</a:t>
            </a:r>
            <a:r>
              <a:rPr lang="en-GB" altLang="fr-FR" sz="23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de force majeure </a:t>
            </a:r>
            <a:r>
              <a:rPr lang="en-GB" altLang="fr-FR" sz="23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? </a:t>
            </a:r>
            <a:endParaRPr lang="en-GB" altLang="fr-FR" sz="2300" b="1" dirty="0">
              <a:solidFill>
                <a:srgbClr val="FFFFFF"/>
              </a:solidFill>
              <a:latin typeface="Helvetica Neue" charset="0"/>
              <a:sym typeface="Wingdings" panose="05000000000000000000" pitchFamily="2" charset="2"/>
            </a:endParaRPr>
          </a:p>
          <a:p>
            <a:pPr marL="1262063" algn="just" eaLnBrk="1" hangingPunct="1"/>
            <a:r>
              <a:rPr lang="en-GB" altLang="fr-FR" sz="20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(Cass. </a:t>
            </a:r>
            <a:r>
              <a:rPr lang="en-GB" altLang="fr-FR" sz="2000" dirty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c</a:t>
            </a:r>
            <a:r>
              <a:rPr lang="en-GB" altLang="fr-FR" sz="20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om,</a:t>
            </a:r>
            <a:r>
              <a:rPr lang="en-GB" altLang="fr-FR" sz="2000" i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  <a:r>
              <a:rPr lang="en-GB" altLang="fr-FR" sz="2000" i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25 </a:t>
            </a:r>
            <a:r>
              <a:rPr lang="en-GB" altLang="fr-FR" sz="2000" i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novembre</a:t>
            </a:r>
            <a:r>
              <a:rPr lang="en-GB" altLang="fr-FR" sz="2000" i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1997, Excelsior c. </a:t>
            </a:r>
            <a:r>
              <a:rPr lang="en-GB" altLang="fr-FR" sz="2000" i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Exa</a:t>
            </a:r>
            <a:r>
              <a:rPr lang="en-GB" altLang="fr-FR" sz="2000" i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Publications</a:t>
            </a:r>
            <a:r>
              <a:rPr lang="en-GB" altLang="fr-FR" sz="20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)</a:t>
            </a:r>
          </a:p>
          <a:p>
            <a:pPr marL="342900" indent="279400" algn="just" eaLnBrk="1" hangingPunct="1"/>
            <a:endParaRPr lang="en-GB" altLang="fr-FR" sz="2000" dirty="0" smtClean="0">
              <a:solidFill>
                <a:srgbClr val="FFFFFF"/>
              </a:solidFill>
              <a:latin typeface="Helvetica Neue" charset="0"/>
              <a:sym typeface="Wingdings" panose="05000000000000000000" pitchFamily="2" charset="2"/>
            </a:endParaRPr>
          </a:p>
          <a:p>
            <a:pPr marL="1262063" indent="-547688" algn="just" eaLnBrk="1" hangingPunct="1">
              <a:buFont typeface="Wingdings" panose="05000000000000000000" pitchFamily="2" charset="2"/>
              <a:buChar char="ð"/>
            </a:pPr>
            <a:r>
              <a:rPr lang="en-GB" altLang="fr-FR" sz="23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A </a:t>
            </a:r>
            <a:r>
              <a:rPr lang="en-GB" altLang="fr-FR" sz="23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l’égard</a:t>
            </a:r>
            <a:r>
              <a:rPr lang="en-GB" altLang="fr-FR" sz="23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  <a:r>
              <a:rPr lang="en-GB" altLang="fr-FR" sz="2300" b="1" dirty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des </a:t>
            </a:r>
            <a:r>
              <a:rPr lang="en-GB" altLang="fr-FR" sz="2300" b="1" dirty="0" err="1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cocontractants</a:t>
            </a:r>
            <a:r>
              <a:rPr lang="en-GB" altLang="fr-FR" sz="2300" b="1" dirty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, </a:t>
            </a:r>
          </a:p>
          <a:p>
            <a:pPr marL="1262063" indent="-547688" algn="just" eaLnBrk="1" hangingPunct="1">
              <a:buFont typeface="Wingdings" panose="05000000000000000000" pitchFamily="2" charset="2"/>
              <a:buChar char="ð"/>
            </a:pPr>
            <a:endParaRPr lang="en-GB" altLang="fr-FR" sz="2300" b="1" dirty="0">
              <a:solidFill>
                <a:srgbClr val="FFFFFF"/>
              </a:solidFill>
              <a:latin typeface="Helvetica Neue" charset="0"/>
              <a:sym typeface="Wingdings" panose="05000000000000000000" pitchFamily="2" charset="2"/>
            </a:endParaRPr>
          </a:p>
          <a:p>
            <a:pPr marL="1262063" indent="-547688" algn="just" eaLnBrk="1" hangingPunct="1">
              <a:buFont typeface="Wingdings" panose="05000000000000000000" pitchFamily="2" charset="2"/>
              <a:buChar char="ð"/>
            </a:pPr>
            <a:r>
              <a:rPr lang="en-GB" altLang="fr-FR" sz="23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A </a:t>
            </a:r>
            <a:r>
              <a:rPr lang="en-GB" altLang="fr-FR" sz="23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l’égard</a:t>
            </a:r>
            <a:r>
              <a:rPr lang="en-GB" altLang="fr-FR" sz="23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  <a:r>
              <a:rPr lang="en-GB" altLang="fr-FR" sz="2300" b="1" dirty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des tiers,</a:t>
            </a:r>
          </a:p>
          <a:p>
            <a:pPr algn="just" eaLnBrk="1" hangingPunct="1"/>
            <a:endParaRPr lang="en-GB" altLang="fr-FR" sz="2400" dirty="0" smtClean="0">
              <a:solidFill>
                <a:srgbClr val="FFFFFF"/>
              </a:solidFill>
              <a:latin typeface="Helvetica Neue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827215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/>
          </p:cNvSpPr>
          <p:nvPr/>
        </p:nvSpPr>
        <p:spPr bwMode="auto">
          <a:xfrm>
            <a:off x="200025" y="201613"/>
            <a:ext cx="787558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 Neue" charset="0"/>
            </a:endParaRPr>
          </a:p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7411" name="Rectangle 3"/>
          <p:cNvSpPr>
            <a:spLocks/>
          </p:cNvSpPr>
          <p:nvPr/>
        </p:nvSpPr>
        <p:spPr bwMode="auto">
          <a:xfrm>
            <a:off x="180975" y="896938"/>
            <a:ext cx="878205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fr-FR" altLang="fr-FR" b="1" u="sng">
              <a:solidFill>
                <a:srgbClr val="FFFFFF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7412" name="Rectangle 4"/>
          <p:cNvSpPr>
            <a:spLocks/>
          </p:cNvSpPr>
          <p:nvPr/>
        </p:nvSpPr>
        <p:spPr bwMode="auto">
          <a:xfrm>
            <a:off x="468313" y="981075"/>
            <a:ext cx="8101012" cy="364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fr-FR" altLang="fr-FR">
              <a:solidFill>
                <a:srgbClr val="002939"/>
              </a:solidFill>
              <a:latin typeface="Helvetica Neue" charset="0"/>
              <a:sym typeface="Helvetica Neue" charset="0"/>
            </a:endParaRPr>
          </a:p>
        </p:txBody>
      </p:sp>
      <p:pic>
        <p:nvPicPr>
          <p:cNvPr id="17413" name="Picture 5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339725"/>
            <a:ext cx="1358900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4" name="Text Box 7"/>
          <p:cNvSpPr txBox="1">
            <a:spLocks/>
          </p:cNvSpPr>
          <p:nvPr/>
        </p:nvSpPr>
        <p:spPr bwMode="auto">
          <a:xfrm>
            <a:off x="200024" y="1154113"/>
            <a:ext cx="8763001" cy="3854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fr-FR" altLang="fr-FR" dirty="0" smtClean="0">
              <a:solidFill>
                <a:srgbClr val="FFFFFF"/>
              </a:solidFill>
              <a:latin typeface="Helvetica Neue" charset="0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fr-FR" altLang="fr-FR" dirty="0">
                <a:solidFill>
                  <a:srgbClr val="FFFFFF"/>
                </a:solidFill>
                <a:latin typeface="Helvetica Neue" charset="0"/>
              </a:rPr>
              <a:t>	</a:t>
            </a:r>
          </a:p>
          <a:p>
            <a:pPr marL="1262063" indent="-639763" algn="just" eaLnBrk="1" hangingPunct="1">
              <a:buFont typeface="Wingdings" panose="05000000000000000000" pitchFamily="2" charset="2"/>
              <a:buChar char="ð"/>
            </a:pPr>
            <a:r>
              <a:rPr lang="en-GB" altLang="fr-FR" sz="24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Un </a:t>
            </a:r>
            <a:r>
              <a:rPr lang="en-GB" altLang="fr-FR" sz="24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navire</a:t>
            </a:r>
            <a:r>
              <a:rPr lang="en-GB" altLang="fr-FR" sz="24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avec </a:t>
            </a:r>
            <a:r>
              <a:rPr lang="en-GB" altLang="fr-FR" sz="24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une</a:t>
            </a:r>
            <a:r>
              <a:rPr lang="en-GB" altLang="fr-FR" sz="24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  <a:r>
              <a:rPr lang="en-GB" altLang="fr-FR" sz="24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cybersécurité</a:t>
            </a:r>
            <a:r>
              <a:rPr lang="en-GB" altLang="fr-FR" sz="24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  <a:r>
              <a:rPr lang="en-GB" altLang="fr-FR" sz="24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défaillante</a:t>
            </a:r>
            <a:r>
              <a:rPr lang="en-GB" altLang="fr-FR" sz="24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  <a:r>
              <a:rPr lang="en-GB" altLang="fr-FR" sz="24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est</a:t>
            </a:r>
            <a:r>
              <a:rPr lang="en-GB" altLang="fr-FR" sz="2400" b="1" dirty="0" err="1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-</a:t>
            </a:r>
            <a:r>
              <a:rPr lang="en-GB" altLang="fr-FR" sz="24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il</a:t>
            </a:r>
            <a:r>
              <a:rPr lang="en-GB" altLang="fr-FR" sz="24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navigable ?</a:t>
            </a:r>
          </a:p>
          <a:p>
            <a:pPr marL="1262063" indent="-639763" algn="just" eaLnBrk="1" hangingPunct="1">
              <a:buFont typeface="Wingdings" panose="05000000000000000000" pitchFamily="2" charset="2"/>
              <a:buChar char="ð"/>
            </a:pPr>
            <a:endParaRPr lang="en-GB" altLang="fr-FR" sz="2400" b="1" dirty="0" smtClean="0">
              <a:solidFill>
                <a:srgbClr val="FFFFFF"/>
              </a:solidFill>
              <a:latin typeface="Helvetica Neue" charset="0"/>
              <a:sym typeface="Wingdings" panose="05000000000000000000" pitchFamily="2" charset="2"/>
            </a:endParaRPr>
          </a:p>
          <a:p>
            <a:pPr marL="1262063" indent="-639763" algn="just" eaLnBrk="1" hangingPunct="1">
              <a:buFont typeface="Wingdings" panose="05000000000000000000" pitchFamily="2" charset="2"/>
              <a:buChar char="ð"/>
            </a:pPr>
            <a:r>
              <a:rPr lang="en-GB" altLang="fr-FR" sz="24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Un port avec </a:t>
            </a:r>
            <a:r>
              <a:rPr lang="en-GB" altLang="fr-FR" sz="24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une</a:t>
            </a:r>
            <a:r>
              <a:rPr lang="en-GB" altLang="fr-FR" sz="24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  <a:r>
              <a:rPr lang="en-GB" altLang="fr-FR" sz="24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cybersécurité</a:t>
            </a:r>
            <a:r>
              <a:rPr lang="en-GB" altLang="fr-FR" sz="24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  <a:r>
              <a:rPr lang="en-GB" altLang="fr-FR" sz="24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défaillante</a:t>
            </a:r>
            <a:r>
              <a:rPr lang="en-GB" altLang="fr-FR" sz="24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  <a:r>
              <a:rPr lang="en-GB" altLang="fr-FR" sz="24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est</a:t>
            </a:r>
            <a:r>
              <a:rPr lang="en-GB" altLang="fr-FR" sz="2400" b="1" dirty="0" err="1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-</a:t>
            </a:r>
            <a:r>
              <a:rPr lang="en-GB" altLang="fr-FR" sz="24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il</a:t>
            </a:r>
            <a:r>
              <a:rPr lang="en-GB" altLang="fr-FR" sz="24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  <a:r>
              <a:rPr lang="en-GB" altLang="fr-FR" sz="24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sûr</a:t>
            </a:r>
            <a:r>
              <a:rPr lang="en-GB" altLang="fr-FR" sz="24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?</a:t>
            </a:r>
          </a:p>
          <a:p>
            <a:pPr marL="342900" indent="-342900" algn="just" eaLnBrk="1" hangingPunct="1">
              <a:buFont typeface="Wingdings" panose="05000000000000000000" pitchFamily="2" charset="2"/>
              <a:buChar char="ð"/>
            </a:pPr>
            <a:endParaRPr lang="en-GB" altLang="fr-FR" sz="2400" dirty="0" smtClean="0">
              <a:solidFill>
                <a:srgbClr val="FFFFFF"/>
              </a:solidFill>
              <a:latin typeface="Helvetica Neue" charset="0"/>
              <a:sym typeface="Wingdings" panose="05000000000000000000" pitchFamily="2" charset="2"/>
            </a:endParaRPr>
          </a:p>
          <a:p>
            <a:pPr algn="just" eaLnBrk="1" hangingPunct="1"/>
            <a:endParaRPr lang="en-GB" altLang="fr-FR" sz="2400" dirty="0">
              <a:solidFill>
                <a:srgbClr val="FFFFFF"/>
              </a:solidFill>
              <a:latin typeface="Helvetica Neue" charset="0"/>
              <a:sym typeface="Wingdings" panose="05000000000000000000" pitchFamily="2" charset="2"/>
            </a:endParaRPr>
          </a:p>
          <a:p>
            <a:pPr algn="just" eaLnBrk="1" hangingPunct="1"/>
            <a:endParaRPr lang="en-GB" altLang="fr-FR" sz="2400" dirty="0" smtClean="0">
              <a:solidFill>
                <a:srgbClr val="FFFFFF"/>
              </a:solidFill>
              <a:latin typeface="Helvetica Neue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637639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/>
          </p:cNvSpPr>
          <p:nvPr/>
        </p:nvSpPr>
        <p:spPr bwMode="auto">
          <a:xfrm>
            <a:off x="200025" y="201613"/>
            <a:ext cx="787558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 Neue" charset="0"/>
            </a:endParaRPr>
          </a:p>
          <a:p>
            <a:pPr algn="l" eaLnBrk="1" hangingPunct="1"/>
            <a:endParaRPr lang="en-US" altLang="fr-FR">
              <a:solidFill>
                <a:schemeClr val="tx1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7411" name="Rectangle 3"/>
          <p:cNvSpPr>
            <a:spLocks/>
          </p:cNvSpPr>
          <p:nvPr/>
        </p:nvSpPr>
        <p:spPr bwMode="auto">
          <a:xfrm>
            <a:off x="180975" y="896938"/>
            <a:ext cx="878205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l" eaLnBrk="1" hangingPunct="1"/>
            <a:endParaRPr lang="fr-FR" altLang="fr-FR" b="1" u="sng">
              <a:solidFill>
                <a:srgbClr val="FFFFFF"/>
              </a:solidFill>
              <a:latin typeface="Helvetica Neue" charset="0"/>
              <a:sym typeface="Helvetica Neue" charset="0"/>
            </a:endParaRPr>
          </a:p>
        </p:txBody>
      </p:sp>
      <p:sp>
        <p:nvSpPr>
          <p:cNvPr id="17412" name="Rectangle 4"/>
          <p:cNvSpPr>
            <a:spLocks/>
          </p:cNvSpPr>
          <p:nvPr/>
        </p:nvSpPr>
        <p:spPr bwMode="auto">
          <a:xfrm>
            <a:off x="200024" y="779462"/>
            <a:ext cx="8763001" cy="364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tabLst>
                <a:tab pos="249238" algn="l"/>
              </a:tabLs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fr-FR" altLang="fr-FR">
              <a:solidFill>
                <a:srgbClr val="002939"/>
              </a:solidFill>
              <a:latin typeface="Helvetica Neue" charset="0"/>
              <a:sym typeface="Helvetica Neue" charset="0"/>
            </a:endParaRPr>
          </a:p>
        </p:txBody>
      </p:sp>
      <p:pic>
        <p:nvPicPr>
          <p:cNvPr id="17413" name="Picture 5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339725"/>
            <a:ext cx="1358900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4" name="Text Box 7"/>
          <p:cNvSpPr txBox="1">
            <a:spLocks/>
          </p:cNvSpPr>
          <p:nvPr/>
        </p:nvSpPr>
        <p:spPr bwMode="auto">
          <a:xfrm>
            <a:off x="200024" y="1154113"/>
            <a:ext cx="8763001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algn="just" eaLnBrk="1" hangingPunct="1"/>
            <a:r>
              <a:rPr lang="en-GB" altLang="fr-FR" sz="2400" b="1" u="sng" dirty="0" smtClean="0">
                <a:solidFill>
                  <a:srgbClr val="FFFFFF"/>
                </a:solidFill>
                <a:latin typeface="Helvetica Neue" charset="0"/>
              </a:rPr>
              <a:t>RESPONSABILITE </a:t>
            </a:r>
            <a:r>
              <a:rPr lang="en-GB" altLang="fr-FR" sz="2400" b="1" u="sng" dirty="0">
                <a:solidFill>
                  <a:srgbClr val="FFFFFF"/>
                </a:solidFill>
                <a:latin typeface="Helvetica Neue" charset="0"/>
              </a:rPr>
              <a:t>DU PRESTATAIRE. </a:t>
            </a:r>
          </a:p>
          <a:p>
            <a:pPr algn="just" eaLnBrk="1" hangingPunct="1"/>
            <a:r>
              <a:rPr lang="en-GB" altLang="fr-FR" sz="2400" i="1" dirty="0" smtClean="0">
                <a:solidFill>
                  <a:srgbClr val="FFFFFF"/>
                </a:solidFill>
                <a:latin typeface="Helvetica Neue" charset="0"/>
              </a:rPr>
              <a:t>		</a:t>
            </a:r>
          </a:p>
          <a:p>
            <a:pPr algn="just" eaLnBrk="1" hangingPunct="1"/>
            <a:r>
              <a:rPr lang="en-GB" altLang="fr-FR" sz="2400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	 </a:t>
            </a:r>
            <a:r>
              <a:rPr lang="en-GB" altLang="fr-FR" sz="24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Piratage</a:t>
            </a:r>
            <a:r>
              <a:rPr lang="en-GB" altLang="fr-FR" sz="24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  <a:r>
              <a:rPr lang="en-GB" altLang="fr-FR" sz="2400" b="1" dirty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du </a:t>
            </a:r>
            <a:r>
              <a:rPr lang="en-GB" altLang="fr-FR" sz="2400" b="1" dirty="0" err="1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système</a:t>
            </a:r>
            <a:r>
              <a:rPr lang="en-GB" altLang="fr-FR" sz="2400" b="1" dirty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  <a:r>
              <a:rPr lang="en-GB" altLang="fr-FR" sz="2400" b="1" dirty="0" err="1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téléphonique</a:t>
            </a:r>
            <a:r>
              <a:rPr lang="en-GB" altLang="fr-FR" sz="2400" b="1" dirty="0" smtClean="0">
                <a:solidFill>
                  <a:srgbClr val="FFFFFF"/>
                </a:solidFill>
                <a:latin typeface="Helvetica Neue" charset="0"/>
                <a:sym typeface="Wingdings" panose="05000000000000000000" pitchFamily="2" charset="2"/>
              </a:rPr>
              <a:t> </a:t>
            </a:r>
            <a:endParaRPr lang="en-GB" altLang="fr-FR" sz="2400" b="1" dirty="0">
              <a:solidFill>
                <a:srgbClr val="FFFFFF"/>
              </a:solidFill>
              <a:latin typeface="Helvetica Neue" charset="0"/>
              <a:sym typeface="Wingdings" panose="05000000000000000000" pitchFamily="2" charset="2"/>
            </a:endParaRPr>
          </a:p>
          <a:p>
            <a:pPr marL="900113" indent="-542925" algn="just" eaLnBrk="1" hangingPunct="1"/>
            <a:r>
              <a:rPr lang="fr-FR" sz="2000" dirty="0" smtClean="0">
                <a:solidFill>
                  <a:srgbClr val="FFFFFF"/>
                </a:solidFill>
                <a:latin typeface="Helvetica Neue"/>
              </a:rPr>
              <a:t>	(</a:t>
            </a:r>
            <a:r>
              <a:rPr lang="fr-FR" sz="2000" dirty="0" smtClean="0">
                <a:solidFill>
                  <a:srgbClr val="FFFFFF"/>
                </a:solidFill>
                <a:latin typeface="Helvetica Neue"/>
              </a:rPr>
              <a:t>Poitiers, 16 avril 2015,  </a:t>
            </a:r>
            <a:r>
              <a:rPr lang="fr-FR" sz="2000" i="1" dirty="0" smtClean="0">
                <a:solidFill>
                  <a:srgbClr val="FFFFFF"/>
                </a:solidFill>
                <a:latin typeface="Helvetica Neue"/>
              </a:rPr>
              <a:t>SARL Design &amp; Solution c</a:t>
            </a:r>
            <a:r>
              <a:rPr lang="fr-FR" sz="2000" i="1" dirty="0">
                <a:solidFill>
                  <a:srgbClr val="FFFFFF"/>
                </a:solidFill>
                <a:latin typeface="Helvetica Neue"/>
              </a:rPr>
              <a:t>. </a:t>
            </a:r>
            <a:r>
              <a:rPr lang="fr-FR" sz="2000" i="1" dirty="0" err="1" smtClean="0">
                <a:solidFill>
                  <a:srgbClr val="FFFFFF"/>
                </a:solidFill>
                <a:latin typeface="Helvetica Neue"/>
              </a:rPr>
              <a:t>Waterlot</a:t>
            </a:r>
            <a:r>
              <a:rPr lang="fr-FR" sz="2000" i="1" dirty="0" smtClean="0">
                <a:solidFill>
                  <a:srgbClr val="FFFFFF"/>
                </a:solidFill>
                <a:latin typeface="Helvetica Neue"/>
              </a:rPr>
              <a:t> Bernard Equipements Téléphoniques</a:t>
            </a:r>
            <a:r>
              <a:rPr lang="fr-FR" sz="2000" dirty="0">
                <a:solidFill>
                  <a:srgbClr val="FFFFFF"/>
                </a:solidFill>
                <a:latin typeface="Helvetica Neue"/>
              </a:rPr>
              <a:t> </a:t>
            </a:r>
            <a:r>
              <a:rPr lang="fr-FR" sz="2000" dirty="0" smtClean="0">
                <a:solidFill>
                  <a:srgbClr val="FFFFFF"/>
                </a:solidFill>
                <a:latin typeface="Helvetica Neue"/>
              </a:rPr>
              <a:t>; Versailles</a:t>
            </a:r>
            <a:r>
              <a:rPr lang="fr-FR" sz="2000" i="1" dirty="0">
                <a:solidFill>
                  <a:srgbClr val="FFFFFF"/>
                </a:solidFill>
                <a:latin typeface="Helvetica Neue"/>
              </a:rPr>
              <a:t>, 25 mars 2014, </a:t>
            </a:r>
            <a:r>
              <a:rPr lang="fr-FR" sz="2000" i="1" dirty="0" smtClean="0">
                <a:solidFill>
                  <a:srgbClr val="FFFFFF"/>
                </a:solidFill>
                <a:latin typeface="Helvetica Neue"/>
              </a:rPr>
              <a:t>SARL </a:t>
            </a:r>
            <a:r>
              <a:rPr lang="fr-FR" sz="2000" i="1" dirty="0">
                <a:solidFill>
                  <a:srgbClr val="FFFFFF"/>
                </a:solidFill>
                <a:latin typeface="Helvetica Neue"/>
              </a:rPr>
              <a:t>Les Films de la </a:t>
            </a:r>
            <a:r>
              <a:rPr lang="fr-FR" sz="2000" i="1" dirty="0" smtClean="0">
                <a:solidFill>
                  <a:srgbClr val="FFFFFF"/>
                </a:solidFill>
                <a:latin typeface="Helvetica Neue"/>
              </a:rPr>
              <a:t>Croisade </a:t>
            </a:r>
            <a:r>
              <a:rPr lang="fr-FR" sz="2000" i="1" dirty="0">
                <a:solidFill>
                  <a:srgbClr val="FFFFFF"/>
                </a:solidFill>
                <a:latin typeface="Helvetica Neue"/>
              </a:rPr>
              <a:t>c. SAS </a:t>
            </a:r>
            <a:r>
              <a:rPr lang="fr-FR" sz="2000" i="1" dirty="0" err="1" smtClean="0">
                <a:solidFill>
                  <a:srgbClr val="FFFFFF"/>
                </a:solidFill>
                <a:latin typeface="Helvetica Neue"/>
              </a:rPr>
              <a:t>Nerim</a:t>
            </a:r>
            <a:r>
              <a:rPr lang="fr-FR" sz="2000" dirty="0" smtClean="0">
                <a:solidFill>
                  <a:srgbClr val="FFFFFF"/>
                </a:solidFill>
                <a:latin typeface="Helvetica Neue"/>
              </a:rPr>
              <a:t>)</a:t>
            </a:r>
            <a:r>
              <a:rPr lang="fr-FR" sz="2400" i="1" dirty="0" smtClean="0"/>
              <a:t>.</a:t>
            </a:r>
            <a:endParaRPr lang="fr-FR" sz="2400" dirty="0"/>
          </a:p>
          <a:p>
            <a:pPr algn="just" eaLnBrk="1" hangingPunct="1"/>
            <a:endParaRPr lang="fr-FR" sz="2400" dirty="0" smtClean="0"/>
          </a:p>
          <a:p>
            <a:pPr algn="just"/>
            <a:r>
              <a:rPr lang="fr-FR" sz="2300" dirty="0" smtClean="0">
                <a:solidFill>
                  <a:srgbClr val="FFFFFF"/>
                </a:solidFill>
                <a:latin typeface="Helvetica Neue"/>
                <a:sym typeface="Wingdings" panose="05000000000000000000" pitchFamily="2" charset="2"/>
              </a:rPr>
              <a:t>	 </a:t>
            </a:r>
            <a:r>
              <a:rPr lang="fr-FR" sz="23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"</a:t>
            </a:r>
            <a:r>
              <a:rPr lang="fr-FR" sz="2300" b="1" dirty="0" smtClean="0">
                <a:solidFill>
                  <a:srgbClr val="FFFFFF"/>
                </a:solidFill>
                <a:latin typeface="Helvetica Neue"/>
                <a:sym typeface="Wingdings" panose="05000000000000000000" pitchFamily="2" charset="2"/>
              </a:rPr>
              <a:t>Fraude au Président</a:t>
            </a:r>
            <a:r>
              <a:rPr lang="fr-FR" sz="23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"</a:t>
            </a:r>
            <a:r>
              <a:rPr lang="fr-FR" sz="2300" b="1" dirty="0" smtClean="0">
                <a:solidFill>
                  <a:srgbClr val="FFFFFF"/>
                </a:solidFill>
                <a:latin typeface="Helvetica Neue"/>
                <a:sym typeface="Wingdings" panose="05000000000000000000" pitchFamily="2" charset="2"/>
              </a:rPr>
              <a:t> </a:t>
            </a:r>
          </a:p>
          <a:p>
            <a:pPr marL="900113" indent="-900113" algn="just"/>
            <a:r>
              <a:rPr lang="fr-FR" sz="2000" dirty="0" smtClean="0">
                <a:solidFill>
                  <a:srgbClr val="FFFFFF"/>
                </a:solidFill>
                <a:latin typeface="Helvetica Neue"/>
              </a:rPr>
              <a:t>	(</a:t>
            </a:r>
            <a:r>
              <a:rPr lang="fr-FR" sz="2000" dirty="0" err="1" smtClean="0">
                <a:solidFill>
                  <a:srgbClr val="FFFFFF"/>
                </a:solidFill>
                <a:latin typeface="Helvetica Neue"/>
              </a:rPr>
              <a:t>Trib</a:t>
            </a:r>
            <a:r>
              <a:rPr lang="fr-FR" sz="2000" dirty="0" smtClean="0">
                <a:solidFill>
                  <a:srgbClr val="FFFFFF"/>
                </a:solidFill>
                <a:latin typeface="Helvetica Neue"/>
              </a:rPr>
              <a:t>. com. Paris, 30 octobre 2014, </a:t>
            </a:r>
            <a:r>
              <a:rPr lang="fr-FR" sz="2000" i="1" dirty="0" smtClean="0">
                <a:solidFill>
                  <a:srgbClr val="FFFFFF"/>
                </a:solidFill>
                <a:latin typeface="Helvetica Neue"/>
              </a:rPr>
              <a:t>Etna Industrie c. CIC</a:t>
            </a:r>
            <a:r>
              <a:rPr lang="fr-FR" sz="2000" dirty="0" smtClean="0">
                <a:solidFill>
                  <a:srgbClr val="FFFFFF"/>
                </a:solidFill>
                <a:latin typeface="Helvetica Neue"/>
              </a:rPr>
              <a:t>)</a:t>
            </a:r>
          </a:p>
          <a:p>
            <a:pPr algn="just"/>
            <a:r>
              <a:rPr lang="fr-FR" sz="2000" dirty="0" smtClean="0">
                <a:solidFill>
                  <a:srgbClr val="FFFFFF"/>
                </a:solidFill>
                <a:latin typeface="Helvetica Neue"/>
                <a:sym typeface="Wingdings" panose="05000000000000000000" pitchFamily="2" charset="2"/>
              </a:rPr>
              <a:t>	</a:t>
            </a:r>
          </a:p>
          <a:p>
            <a:pPr algn="just"/>
            <a:r>
              <a:rPr lang="fr-FR" sz="2000" dirty="0">
                <a:solidFill>
                  <a:srgbClr val="FFFFFF"/>
                </a:solidFill>
                <a:latin typeface="Helvetica Neue"/>
                <a:sym typeface="Wingdings" panose="05000000000000000000" pitchFamily="2" charset="2"/>
              </a:rPr>
              <a:t>	</a:t>
            </a:r>
            <a:r>
              <a:rPr lang="fr-FR" sz="2000" dirty="0" smtClean="0">
                <a:solidFill>
                  <a:srgbClr val="FFFFFF"/>
                </a:solidFill>
                <a:latin typeface="Helvetica Neue"/>
                <a:sym typeface="Wingdings" panose="05000000000000000000" pitchFamily="2" charset="2"/>
              </a:rPr>
              <a:t> </a:t>
            </a:r>
            <a:r>
              <a:rPr lang="fr-FR" sz="2300" b="1" dirty="0">
                <a:solidFill>
                  <a:srgbClr val="FFFFFF"/>
                </a:solidFill>
                <a:latin typeface="Helvetica Neue"/>
                <a:sym typeface="Wingdings" panose="05000000000000000000" pitchFamily="2" charset="2"/>
              </a:rPr>
              <a:t>Attention au partage de </a:t>
            </a:r>
            <a:r>
              <a:rPr lang="fr-FR" sz="2300" b="1" dirty="0" smtClean="0">
                <a:solidFill>
                  <a:srgbClr val="FFFFFF"/>
                </a:solidFill>
                <a:latin typeface="Helvetica Neue"/>
                <a:sym typeface="Wingdings" panose="05000000000000000000" pitchFamily="2" charset="2"/>
              </a:rPr>
              <a:t>responsabilités!</a:t>
            </a:r>
            <a:endParaRPr lang="fr-FR" sz="2300" b="1" dirty="0" smtClean="0">
              <a:solidFill>
                <a:srgbClr val="FFFFFF"/>
              </a:solidFill>
              <a:latin typeface="Helvetica Neue"/>
            </a:endParaRPr>
          </a:p>
          <a:p>
            <a:pPr marL="900113" indent="-900113" algn="just"/>
            <a:r>
              <a:rPr lang="fr-FR" sz="2300" b="1" dirty="0">
                <a:solidFill>
                  <a:srgbClr val="FFFFFF"/>
                </a:solidFill>
                <a:latin typeface="Helvetica Neue"/>
              </a:rPr>
              <a:t>	</a:t>
            </a:r>
            <a:r>
              <a:rPr lang="fr-FR" sz="2300" dirty="0" smtClean="0">
                <a:solidFill>
                  <a:srgbClr val="FFFFFF"/>
                </a:solidFill>
                <a:latin typeface="Helvetica Neue"/>
              </a:rPr>
              <a:t>(</a:t>
            </a:r>
            <a:r>
              <a:rPr lang="fr-FR" sz="2000" dirty="0" smtClean="0">
                <a:solidFill>
                  <a:srgbClr val="FFFFFF"/>
                </a:solidFill>
                <a:latin typeface="Helvetica Neue"/>
              </a:rPr>
              <a:t>Colmar</a:t>
            </a:r>
            <a:r>
              <a:rPr lang="fr-FR" sz="2000" dirty="0">
                <a:solidFill>
                  <a:srgbClr val="FFFFFF"/>
                </a:solidFill>
                <a:latin typeface="Helvetica Neue"/>
              </a:rPr>
              <a:t>, 19 mars 2014, </a:t>
            </a:r>
            <a:r>
              <a:rPr lang="fr-FR" sz="2000" i="1" dirty="0" err="1" smtClean="0">
                <a:solidFill>
                  <a:srgbClr val="FFFFFF"/>
                </a:solidFill>
                <a:latin typeface="Helvetica Neue"/>
              </a:rPr>
              <a:t>Defi</a:t>
            </a:r>
            <a:r>
              <a:rPr lang="fr-FR" sz="2000" i="1" dirty="0" smtClean="0">
                <a:solidFill>
                  <a:srgbClr val="FFFFFF"/>
                </a:solidFill>
                <a:latin typeface="Helvetica Neue"/>
              </a:rPr>
              <a:t> Informatique c</a:t>
            </a:r>
            <a:r>
              <a:rPr lang="fr-FR" sz="2000" i="1" dirty="0">
                <a:solidFill>
                  <a:srgbClr val="FFFFFF"/>
                </a:solidFill>
                <a:latin typeface="Helvetica Neue"/>
              </a:rPr>
              <a:t>. </a:t>
            </a:r>
            <a:r>
              <a:rPr lang="fr-FR" sz="2000" i="1" dirty="0" err="1" smtClean="0">
                <a:solidFill>
                  <a:srgbClr val="FFFFFF"/>
                </a:solidFill>
                <a:latin typeface="Helvetica Neue"/>
              </a:rPr>
              <a:t>Codal</a:t>
            </a:r>
            <a:r>
              <a:rPr lang="fr-FR" sz="2000" dirty="0" smtClean="0">
                <a:solidFill>
                  <a:srgbClr val="FFFFFF"/>
                </a:solidFill>
                <a:latin typeface="Helvetica Neue"/>
              </a:rPr>
              <a:t>)</a:t>
            </a:r>
            <a:endParaRPr lang="fr-FR" sz="2000" dirty="0">
              <a:solidFill>
                <a:srgbClr val="FFFFFF"/>
              </a:solidFill>
              <a:latin typeface="Helvetica Neue"/>
            </a:endParaRPr>
          </a:p>
          <a:p>
            <a:pPr algn="just" eaLnBrk="1" hangingPunct="1"/>
            <a:endParaRPr lang="en-GB" altLang="fr-FR" sz="2300" dirty="0" smtClean="0">
              <a:solidFill>
                <a:srgbClr val="FFFFFF"/>
              </a:solidFill>
              <a:latin typeface="Helvetica Neue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645005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logoVRS"/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339725"/>
            <a:ext cx="1358900" cy="3016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1" name="Text Box 3"/>
          <p:cNvSpPr txBox="1">
            <a:spLocks/>
          </p:cNvSpPr>
          <p:nvPr/>
        </p:nvSpPr>
        <p:spPr bwMode="auto">
          <a:xfrm>
            <a:off x="179388" y="1125538"/>
            <a:ext cx="8785225" cy="315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eaLnBrk="1" hangingPunct="1"/>
            <a:endParaRPr lang="en-GB" altLang="fr-FR" sz="3600" b="1" u="sng" dirty="0">
              <a:solidFill>
                <a:srgbClr val="FFFFFF"/>
              </a:solidFill>
              <a:latin typeface="Helvetica Neue" charset="0"/>
            </a:endParaRPr>
          </a:p>
          <a:p>
            <a:pPr eaLnBrk="1" hangingPunct="1"/>
            <a:endParaRPr lang="en-GB" altLang="fr-FR" sz="3600" b="1" u="sng" dirty="0">
              <a:solidFill>
                <a:srgbClr val="FFFFFF"/>
              </a:solidFill>
              <a:latin typeface="Helvetica Neue" charset="0"/>
            </a:endParaRPr>
          </a:p>
          <a:p>
            <a:pPr eaLnBrk="1" hangingPunct="1"/>
            <a:endParaRPr lang="en-GB" altLang="fr-FR" sz="3600" b="1" dirty="0">
              <a:solidFill>
                <a:srgbClr val="FFFFFF"/>
              </a:solidFill>
              <a:latin typeface="Helvetica Neue" charset="0"/>
            </a:endParaRPr>
          </a:p>
          <a:p>
            <a:pPr eaLnBrk="1" hangingPunct="1"/>
            <a:r>
              <a:rPr lang="en-GB" altLang="fr-FR" sz="3600" b="1" dirty="0" smtClean="0">
                <a:solidFill>
                  <a:srgbClr val="FFFFFF"/>
                </a:solidFill>
                <a:latin typeface="Helvetica Neue" charset="0"/>
              </a:rPr>
              <a:t>MERCI </a:t>
            </a:r>
            <a:endParaRPr lang="en-GB" altLang="fr-FR" sz="3600" dirty="0">
              <a:solidFill>
                <a:srgbClr val="FFFFFF"/>
              </a:solidFill>
              <a:latin typeface="Helvetica Neue" charset="0"/>
            </a:endParaRPr>
          </a:p>
          <a:p>
            <a:pPr algn="l" eaLnBrk="1" hangingPunct="1"/>
            <a:endParaRPr lang="en-GB" altLang="fr-FR" sz="3600" dirty="0">
              <a:solidFill>
                <a:srgbClr val="FFFFFF"/>
              </a:solidFill>
              <a:latin typeface="Helvetica Neue" charset="0"/>
            </a:endParaRPr>
          </a:p>
          <a:p>
            <a:pPr algn="l" eaLnBrk="1" hangingPunct="1"/>
            <a:endParaRPr lang="en-GB" altLang="fr-FR" b="1" u="sng" dirty="0">
              <a:solidFill>
                <a:srgbClr val="FFFFFF"/>
              </a:solidFill>
              <a:latin typeface="Helvetica Neue" charset="0"/>
            </a:endParaRPr>
          </a:p>
        </p:txBody>
      </p:sp>
      <p:sp>
        <p:nvSpPr>
          <p:cNvPr id="27652" name="Text Box 4"/>
          <p:cNvSpPr txBox="1">
            <a:spLocks/>
          </p:cNvSpPr>
          <p:nvPr/>
        </p:nvSpPr>
        <p:spPr bwMode="auto">
          <a:xfrm>
            <a:off x="179388" y="1196975"/>
            <a:ext cx="8713787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82AA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1pPr>
            <a:lvl2pPr marL="742950" indent="-28575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2pPr>
            <a:lvl3pPr marL="11430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3pPr>
            <a:lvl4pPr marL="16002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4pPr>
            <a:lvl5pPr marL="2057400" indent="-228600" algn="ctr" defTabSz="625475"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5pPr>
            <a:lvl6pPr marL="25146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6pPr>
            <a:lvl7pPr marL="29718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7pPr>
            <a:lvl8pPr marL="34290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8pPr>
            <a:lvl9pPr marL="3886200" indent="-228600" algn="ctr" defTabSz="6254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243750"/>
                </a:solidFill>
                <a:latin typeface="Palatino" pitchFamily="18" charset="0"/>
                <a:sym typeface="Palatino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fr-FR" altLang="fr-FR"/>
          </a:p>
          <a:p>
            <a:pPr eaLnBrk="1" hangingPunct="1">
              <a:spcBef>
                <a:spcPct val="50000"/>
              </a:spcBef>
            </a:pPr>
            <a:endParaRPr lang="fr-FR" alt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00906-PRESENTATION ISA (HAMBURG 10-09-2010)">
  <a:themeElements>
    <a:clrScheme name="">
      <a:dk1>
        <a:srgbClr val="243750"/>
      </a:dk1>
      <a:lt1>
        <a:srgbClr val="DBC8AF"/>
      </a:lt1>
      <a:dk2>
        <a:srgbClr val="000000"/>
      </a:dk2>
      <a:lt2>
        <a:srgbClr val="808080"/>
      </a:lt2>
      <a:accent1>
        <a:srgbClr val="6682AA"/>
      </a:accent1>
      <a:accent2>
        <a:srgbClr val="333399"/>
      </a:accent2>
      <a:accent3>
        <a:srgbClr val="EAE0D4"/>
      </a:accent3>
      <a:accent4>
        <a:srgbClr val="1D2D43"/>
      </a:accent4>
      <a:accent5>
        <a:srgbClr val="B8C1D2"/>
      </a:accent5>
      <a:accent6>
        <a:srgbClr val="2D2D8A"/>
      </a:accent6>
      <a:hlink>
        <a:srgbClr val="009999"/>
      </a:hlink>
      <a:folHlink>
        <a:srgbClr val="99CC00"/>
      </a:folHlink>
    </a:clrScheme>
    <a:fontScheme name="100906-PRESENTATION ISA (HAMBURG 10-09-2010)">
      <a:majorFont>
        <a:latin typeface="Didot"/>
        <a:ea typeface=""/>
        <a:cs typeface=""/>
      </a:majorFont>
      <a:minorFont>
        <a:latin typeface="Palat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lnDef>
  </a:objectDefaults>
  <a:extraClrSchemeLst>
    <a:extraClrScheme>
      <a:clrScheme name="100906-PRESENTATION ISA (HAMBURG 10-09-2010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Vierge">
  <a:themeElements>
    <a:clrScheme name="">
      <a:dk1>
        <a:srgbClr val="243750"/>
      </a:dk1>
      <a:lt1>
        <a:srgbClr val="DBC8AF"/>
      </a:lt1>
      <a:dk2>
        <a:srgbClr val="000000"/>
      </a:dk2>
      <a:lt2>
        <a:srgbClr val="808080"/>
      </a:lt2>
      <a:accent1>
        <a:srgbClr val="6682AA"/>
      </a:accent1>
      <a:accent2>
        <a:srgbClr val="333399"/>
      </a:accent2>
      <a:accent3>
        <a:srgbClr val="EAE0D4"/>
      </a:accent3>
      <a:accent4>
        <a:srgbClr val="1D2D43"/>
      </a:accent4>
      <a:accent5>
        <a:srgbClr val="B8C1D2"/>
      </a:accent5>
      <a:accent6>
        <a:srgbClr val="2D2D8A"/>
      </a:accent6>
      <a:hlink>
        <a:srgbClr val="009999"/>
      </a:hlink>
      <a:folHlink>
        <a:srgbClr val="99CC00"/>
      </a:folHlink>
    </a:clrScheme>
    <a:fontScheme name="Vierge">
      <a:majorFont>
        <a:latin typeface="Didot"/>
        <a:ea typeface=""/>
        <a:cs typeface=""/>
      </a:majorFont>
      <a:minorFont>
        <a:latin typeface="Palat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lnDef>
  </a:objectDefaults>
  <a:extraClrSchemeLst>
    <a:extraClrScheme>
      <a:clrScheme name="Vier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itre et puces">
  <a:themeElements>
    <a:clrScheme name="">
      <a:dk1>
        <a:srgbClr val="243750"/>
      </a:dk1>
      <a:lt1>
        <a:srgbClr val="DBC8AF"/>
      </a:lt1>
      <a:dk2>
        <a:srgbClr val="000000"/>
      </a:dk2>
      <a:lt2>
        <a:srgbClr val="808080"/>
      </a:lt2>
      <a:accent1>
        <a:srgbClr val="6682AA"/>
      </a:accent1>
      <a:accent2>
        <a:srgbClr val="333399"/>
      </a:accent2>
      <a:accent3>
        <a:srgbClr val="EAE0D4"/>
      </a:accent3>
      <a:accent4>
        <a:srgbClr val="1D2D43"/>
      </a:accent4>
      <a:accent5>
        <a:srgbClr val="B8C1D2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re et puces">
      <a:majorFont>
        <a:latin typeface="Didot"/>
        <a:ea typeface=""/>
        <a:cs typeface=""/>
      </a:majorFont>
      <a:minorFont>
        <a:latin typeface="Palat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lnDef>
  </a:objectDefaults>
  <a:extraClrSchemeLst>
    <a:extraClrScheme>
      <a:clrScheme name="Titre et puc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Photo - Horizontale">
  <a:themeElements>
    <a:clrScheme name="">
      <a:dk1>
        <a:srgbClr val="243750"/>
      </a:dk1>
      <a:lt1>
        <a:srgbClr val="DBC8AF"/>
      </a:lt1>
      <a:dk2>
        <a:srgbClr val="000000"/>
      </a:dk2>
      <a:lt2>
        <a:srgbClr val="808080"/>
      </a:lt2>
      <a:accent1>
        <a:srgbClr val="6682AA"/>
      </a:accent1>
      <a:accent2>
        <a:srgbClr val="333399"/>
      </a:accent2>
      <a:accent3>
        <a:srgbClr val="EAE0D4"/>
      </a:accent3>
      <a:accent4>
        <a:srgbClr val="1D2D43"/>
      </a:accent4>
      <a:accent5>
        <a:srgbClr val="B8C1D2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e">
      <a:majorFont>
        <a:latin typeface="Didot"/>
        <a:ea typeface=""/>
        <a:cs typeface=""/>
      </a:majorFont>
      <a:minorFont>
        <a:latin typeface="Palat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lnDef>
  </a:objectDefaults>
  <a:extraClrSchemeLst>
    <a:extraClrScheme>
      <a:clrScheme name="Photo - Horizonta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Photo - Verticale">
  <a:themeElements>
    <a:clrScheme name="">
      <a:dk1>
        <a:srgbClr val="243750"/>
      </a:dk1>
      <a:lt1>
        <a:srgbClr val="DBC8AF"/>
      </a:lt1>
      <a:dk2>
        <a:srgbClr val="000000"/>
      </a:dk2>
      <a:lt2>
        <a:srgbClr val="808080"/>
      </a:lt2>
      <a:accent1>
        <a:srgbClr val="6682AA"/>
      </a:accent1>
      <a:accent2>
        <a:srgbClr val="333399"/>
      </a:accent2>
      <a:accent3>
        <a:srgbClr val="EAE0D4"/>
      </a:accent3>
      <a:accent4>
        <a:srgbClr val="1D2D43"/>
      </a:accent4>
      <a:accent5>
        <a:srgbClr val="B8C1D2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e">
      <a:majorFont>
        <a:latin typeface="Didot"/>
        <a:ea typeface=""/>
        <a:cs typeface=""/>
      </a:majorFont>
      <a:minorFont>
        <a:latin typeface="Palat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lnDef>
  </a:objectDefaults>
  <a:extraClrSchemeLst>
    <a:extraClrScheme>
      <a:clrScheme name="Photo - Vertica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Puces">
  <a:themeElements>
    <a:clrScheme name="">
      <a:dk1>
        <a:srgbClr val="243750"/>
      </a:dk1>
      <a:lt1>
        <a:srgbClr val="DBC8AF"/>
      </a:lt1>
      <a:dk2>
        <a:srgbClr val="000000"/>
      </a:dk2>
      <a:lt2>
        <a:srgbClr val="808080"/>
      </a:lt2>
      <a:accent1>
        <a:srgbClr val="6682AA"/>
      </a:accent1>
      <a:accent2>
        <a:srgbClr val="333399"/>
      </a:accent2>
      <a:accent3>
        <a:srgbClr val="EAE0D4"/>
      </a:accent3>
      <a:accent4>
        <a:srgbClr val="1D2D43"/>
      </a:accent4>
      <a:accent5>
        <a:srgbClr val="B8C1D2"/>
      </a:accent5>
      <a:accent6>
        <a:srgbClr val="2D2D8A"/>
      </a:accent6>
      <a:hlink>
        <a:srgbClr val="009999"/>
      </a:hlink>
      <a:folHlink>
        <a:srgbClr val="99CC00"/>
      </a:folHlink>
    </a:clrScheme>
    <a:fontScheme name="Puces">
      <a:majorFont>
        <a:latin typeface="Didot"/>
        <a:ea typeface=""/>
        <a:cs typeface=""/>
      </a:majorFont>
      <a:minorFont>
        <a:latin typeface="Palat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lnDef>
  </a:objectDefaults>
  <a:extraClrSchemeLst>
    <a:extraClrScheme>
      <a:clrScheme name="Puc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itre - Centré">
  <a:themeElements>
    <a:clrScheme name="">
      <a:dk1>
        <a:srgbClr val="243750"/>
      </a:dk1>
      <a:lt1>
        <a:srgbClr val="DBC8AF"/>
      </a:lt1>
      <a:dk2>
        <a:srgbClr val="000000"/>
      </a:dk2>
      <a:lt2>
        <a:srgbClr val="808080"/>
      </a:lt2>
      <a:accent1>
        <a:srgbClr val="6682AA"/>
      </a:accent1>
      <a:accent2>
        <a:srgbClr val="333399"/>
      </a:accent2>
      <a:accent3>
        <a:srgbClr val="EAE0D4"/>
      </a:accent3>
      <a:accent4>
        <a:srgbClr val="1D2D43"/>
      </a:accent4>
      <a:accent5>
        <a:srgbClr val="B8C1D2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re - Centré">
      <a:majorFont>
        <a:latin typeface="Didot"/>
        <a:ea typeface=""/>
        <a:cs typeface=""/>
      </a:majorFont>
      <a:minorFont>
        <a:latin typeface="Palat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lnDef>
  </a:objectDefaults>
  <a:extraClrSchemeLst>
    <a:extraClrScheme>
      <a:clrScheme name="Titre - Centré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itre et puces - Droite">
  <a:themeElements>
    <a:clrScheme name="">
      <a:dk1>
        <a:srgbClr val="243750"/>
      </a:dk1>
      <a:lt1>
        <a:srgbClr val="DBC8AF"/>
      </a:lt1>
      <a:dk2>
        <a:srgbClr val="000000"/>
      </a:dk2>
      <a:lt2>
        <a:srgbClr val="808080"/>
      </a:lt2>
      <a:accent1>
        <a:srgbClr val="6682AA"/>
      </a:accent1>
      <a:accent2>
        <a:srgbClr val="333399"/>
      </a:accent2>
      <a:accent3>
        <a:srgbClr val="EAE0D4"/>
      </a:accent3>
      <a:accent4>
        <a:srgbClr val="1D2D43"/>
      </a:accent4>
      <a:accent5>
        <a:srgbClr val="B8C1D2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re et puces - Droite">
      <a:majorFont>
        <a:latin typeface="Didot"/>
        <a:ea typeface=""/>
        <a:cs typeface=""/>
      </a:majorFont>
      <a:minorFont>
        <a:latin typeface="Palat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lnDef>
  </a:objectDefaults>
  <a:extraClrSchemeLst>
    <a:extraClrScheme>
      <a:clrScheme name="Titre et puces - Dro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itre et puces sur 2 colonnes">
  <a:themeElements>
    <a:clrScheme name="">
      <a:dk1>
        <a:srgbClr val="243750"/>
      </a:dk1>
      <a:lt1>
        <a:srgbClr val="DBC8AF"/>
      </a:lt1>
      <a:dk2>
        <a:srgbClr val="000000"/>
      </a:dk2>
      <a:lt2>
        <a:srgbClr val="808080"/>
      </a:lt2>
      <a:accent1>
        <a:srgbClr val="6682AA"/>
      </a:accent1>
      <a:accent2>
        <a:srgbClr val="333399"/>
      </a:accent2>
      <a:accent3>
        <a:srgbClr val="EAE0D4"/>
      </a:accent3>
      <a:accent4>
        <a:srgbClr val="1D2D43"/>
      </a:accent4>
      <a:accent5>
        <a:srgbClr val="B8C1D2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re et puces sur 2 colonnes">
      <a:majorFont>
        <a:latin typeface="Didot"/>
        <a:ea typeface=""/>
        <a:cs typeface=""/>
      </a:majorFont>
      <a:minorFont>
        <a:latin typeface="Palat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lnDef>
  </a:objectDefaults>
  <a:extraClrSchemeLst>
    <a:extraClrScheme>
      <a:clrScheme name="Titre et puces sur 2 colon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itre et puces - Gauche">
  <a:themeElements>
    <a:clrScheme name="">
      <a:dk1>
        <a:srgbClr val="243750"/>
      </a:dk1>
      <a:lt1>
        <a:srgbClr val="DBC8AF"/>
      </a:lt1>
      <a:dk2>
        <a:srgbClr val="000000"/>
      </a:dk2>
      <a:lt2>
        <a:srgbClr val="808080"/>
      </a:lt2>
      <a:accent1>
        <a:srgbClr val="6682AA"/>
      </a:accent1>
      <a:accent2>
        <a:srgbClr val="333399"/>
      </a:accent2>
      <a:accent3>
        <a:srgbClr val="EAE0D4"/>
      </a:accent3>
      <a:accent4>
        <a:srgbClr val="1D2D43"/>
      </a:accent4>
      <a:accent5>
        <a:srgbClr val="B8C1D2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re et puces - Gauche">
      <a:majorFont>
        <a:latin typeface="Didot"/>
        <a:ea typeface=""/>
        <a:cs typeface=""/>
      </a:majorFont>
      <a:minorFont>
        <a:latin typeface="Palat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lnDef>
  </a:objectDefaults>
  <a:extraClrSchemeLst>
    <a:extraClrScheme>
      <a:clrScheme name="Titre et puces - Gauch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itre, puces et photo">
  <a:themeElements>
    <a:clrScheme name="">
      <a:dk1>
        <a:srgbClr val="243750"/>
      </a:dk1>
      <a:lt1>
        <a:srgbClr val="DBC8AF"/>
      </a:lt1>
      <a:dk2>
        <a:srgbClr val="000000"/>
      </a:dk2>
      <a:lt2>
        <a:srgbClr val="808080"/>
      </a:lt2>
      <a:accent1>
        <a:srgbClr val="6682AA"/>
      </a:accent1>
      <a:accent2>
        <a:srgbClr val="333399"/>
      </a:accent2>
      <a:accent3>
        <a:srgbClr val="EAE0D4"/>
      </a:accent3>
      <a:accent4>
        <a:srgbClr val="1D2D43"/>
      </a:accent4>
      <a:accent5>
        <a:srgbClr val="B8C1D2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re, puces et photo">
      <a:majorFont>
        <a:latin typeface="Didot"/>
        <a:ea typeface=""/>
        <a:cs typeface=""/>
      </a:majorFont>
      <a:minorFont>
        <a:latin typeface="Palat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lnDef>
  </a:objectDefaults>
  <a:extraClrSchemeLst>
    <a:extraClrScheme>
      <a:clrScheme name="Titre, puces et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Photo - 2">
  <a:themeElements>
    <a:clrScheme name="">
      <a:dk1>
        <a:srgbClr val="243750"/>
      </a:dk1>
      <a:lt1>
        <a:srgbClr val="DBC8AF"/>
      </a:lt1>
      <a:dk2>
        <a:srgbClr val="000000"/>
      </a:dk2>
      <a:lt2>
        <a:srgbClr val="808080"/>
      </a:lt2>
      <a:accent1>
        <a:srgbClr val="6682AA"/>
      </a:accent1>
      <a:accent2>
        <a:srgbClr val="333399"/>
      </a:accent2>
      <a:accent3>
        <a:srgbClr val="EAE0D4"/>
      </a:accent3>
      <a:accent4>
        <a:srgbClr val="1D2D43"/>
      </a:accent4>
      <a:accent5>
        <a:srgbClr val="B8C1D2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2">
      <a:majorFont>
        <a:latin typeface="Didot"/>
        <a:ea typeface=""/>
        <a:cs typeface=""/>
      </a:majorFont>
      <a:minorFont>
        <a:latin typeface="Palat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lnDef>
  </a:objectDefaults>
  <a:extraClrSchemeLst>
    <a:extraClrScheme>
      <a:clrScheme name="Photo -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itre - Haut">
  <a:themeElements>
    <a:clrScheme name="">
      <a:dk1>
        <a:srgbClr val="243750"/>
      </a:dk1>
      <a:lt1>
        <a:srgbClr val="DBC8AF"/>
      </a:lt1>
      <a:dk2>
        <a:srgbClr val="000000"/>
      </a:dk2>
      <a:lt2>
        <a:srgbClr val="808080"/>
      </a:lt2>
      <a:accent1>
        <a:srgbClr val="6682AA"/>
      </a:accent1>
      <a:accent2>
        <a:srgbClr val="333399"/>
      </a:accent2>
      <a:accent3>
        <a:srgbClr val="EAE0D4"/>
      </a:accent3>
      <a:accent4>
        <a:srgbClr val="1D2D43"/>
      </a:accent4>
      <a:accent5>
        <a:srgbClr val="B8C1D2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re - Haut">
      <a:majorFont>
        <a:latin typeface="Didot"/>
        <a:ea typeface=""/>
        <a:cs typeface=""/>
      </a:majorFont>
      <a:minorFont>
        <a:latin typeface="Palat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82AA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254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r-FR" sz="2100" b="0" i="0" u="none" strike="noStrike" cap="none" normalizeH="0" baseline="0" smtClean="0">
            <a:ln>
              <a:noFill/>
            </a:ln>
            <a:solidFill>
              <a:srgbClr val="243750"/>
            </a:solidFill>
            <a:effectLst/>
            <a:latin typeface="Palatino" pitchFamily="18" charset="0"/>
            <a:sym typeface="Palatino" pitchFamily="18" charset="0"/>
          </a:defRPr>
        </a:defPPr>
      </a:lstStyle>
    </a:lnDef>
  </a:objectDefaults>
  <a:extraClrSchemeLst>
    <a:extraClrScheme>
      <a:clrScheme name="Titre - H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100906-PRESENTATION ISA (HAMBURG 10-09-2010)</Template>
  <TotalTime>2728</TotalTime>
  <Pages>0</Pages>
  <Words>347</Words>
  <Characters>0</Characters>
  <Application>Microsoft Office PowerPoint</Application>
  <PresentationFormat>Affichage à l'écran (4:3)</PresentationFormat>
  <Lines>0</Lines>
  <Paragraphs>175</Paragraphs>
  <Slides>24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24</vt:i4>
      </vt:variant>
    </vt:vector>
  </HeadingPairs>
  <TitlesOfParts>
    <vt:vector size="45" baseType="lpstr">
      <vt:lpstr>Palatino</vt:lpstr>
      <vt:lpstr>Arial</vt:lpstr>
      <vt:lpstr>Didot</vt:lpstr>
      <vt:lpstr>Calibri</vt:lpstr>
      <vt:lpstr>Zapf Dingbats</vt:lpstr>
      <vt:lpstr>Helvetica Neue</vt:lpstr>
      <vt:lpstr>Wingdings</vt:lpstr>
      <vt:lpstr>Helvetica</vt:lpstr>
      <vt:lpstr>100906-PRESENTATION ISA (HAMBURG 10-09-2010)</vt:lpstr>
      <vt:lpstr>Vierge</vt:lpstr>
      <vt:lpstr>Titre et puces</vt:lpstr>
      <vt:lpstr>Photo - Horizontale</vt:lpstr>
      <vt:lpstr>Photo - Verticale</vt:lpstr>
      <vt:lpstr>Puces</vt:lpstr>
      <vt:lpstr>Titre - Centré</vt:lpstr>
      <vt:lpstr>Titre et puces - Droite</vt:lpstr>
      <vt:lpstr>Titre et puces sur 2 colonnes</vt:lpstr>
      <vt:lpstr>Titre et puces - Gauche</vt:lpstr>
      <vt:lpstr>Titre, puces et photo</vt:lpstr>
      <vt:lpstr>Photo - 2</vt:lpstr>
      <vt:lpstr>Titre - Haut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..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subject/>
  <dc:creator>.</dc:creator>
  <cp:keywords/>
  <dc:description/>
  <cp:lastModifiedBy>Sébastien</cp:lastModifiedBy>
  <cp:revision>48</cp:revision>
  <dcterms:created xsi:type="dcterms:W3CDTF">2011-10-09T19:23:42Z</dcterms:created>
  <dcterms:modified xsi:type="dcterms:W3CDTF">2015-06-28T21:03:01Z</dcterms:modified>
</cp:coreProperties>
</file>