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8" r:id="rId3"/>
    <p:sldId id="264" r:id="rId4"/>
    <p:sldId id="308" r:id="rId5"/>
    <p:sldId id="257" r:id="rId6"/>
    <p:sldId id="309" r:id="rId7"/>
    <p:sldId id="310" r:id="rId8"/>
    <p:sldId id="311" r:id="rId9"/>
    <p:sldId id="312" r:id="rId10"/>
    <p:sldId id="313" r:id="rId11"/>
    <p:sldId id="315" r:id="rId12"/>
    <p:sldId id="316" r:id="rId13"/>
    <p:sldId id="25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8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6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A6154-6541-4FC8-9630-6D91A21FD8B0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48266-E29B-4C6D-ADD7-D90F2058DF4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7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22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22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17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0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20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19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83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97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89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730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48266-E29B-4C6D-ADD7-D90F2058DF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7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5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75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0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7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9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1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2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89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24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45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7ED74-6180-4FEC-A14F-2E1A67DDCAA3}" type="datetimeFigureOut">
              <a:rPr lang="en-US" smtClean="0"/>
              <a:t>6/28/2015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BCD43-4592-4639-9B5B-4028DB4D12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0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11897" cy="566928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" y="2105620"/>
            <a:ext cx="11292840" cy="2646760"/>
          </a:xfrm>
          <a:prstGeom prst="rect">
            <a:avLst/>
          </a:prstGeom>
        </p:spPr>
      </p:pic>
      <p:sp>
        <p:nvSpPr>
          <p:cNvPr id="12" name="ZoneTexte 11"/>
          <p:cNvSpPr txBox="1">
            <a:spLocks/>
          </p:cNvSpPr>
          <p:nvPr/>
        </p:nvSpPr>
        <p:spPr>
          <a:xfrm>
            <a:off x="4061477" y="351294"/>
            <a:ext cx="7744968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EBOLA, </a:t>
            </a:r>
            <a:r>
              <a:rPr lang="en-US" sz="5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nouveau danger </a:t>
            </a:r>
            <a:r>
              <a:rPr lang="en-US" sz="5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?</a:t>
            </a:r>
            <a:endParaRPr lang="en-US" sz="4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119872" y="4752380"/>
            <a:ext cx="3622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Jean François REBORA</a:t>
            </a:r>
          </a:p>
          <a:p>
            <a:pPr algn="r"/>
            <a:r>
              <a:rPr lang="en-US" sz="1600" dirty="0" smtClean="0">
                <a:solidFill>
                  <a:schemeClr val="bg1"/>
                </a:solidFill>
                <a:latin typeface="MicrogrammaDBolExt" panose="020E0907030506060204" pitchFamily="34" charset="0"/>
                <a:cs typeface="Arial" panose="020B0604020202020204" pitchFamily="34" charset="0"/>
              </a:rPr>
              <a:t>FRANCE P&amp;I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2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73251" y="1581065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637" y="2508146"/>
            <a:ext cx="3771091" cy="272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114" y="3173079"/>
            <a:ext cx="3927963" cy="272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2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2709863"/>
            <a:ext cx="4798035" cy="221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32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pic>
        <p:nvPicPr>
          <p:cNvPr id="5122" name="Picture 2" descr="C:\Users\jeff\Documents\2- IPI\EBOLA\W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416" y="1541772"/>
            <a:ext cx="10303257" cy="489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/>
          <p:cNvSpPr/>
          <p:nvPr/>
        </p:nvSpPr>
        <p:spPr>
          <a:xfrm>
            <a:off x="2883877" y="2584938"/>
            <a:ext cx="1318846" cy="11957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6418385" y="3325657"/>
            <a:ext cx="738554" cy="74734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9551378" y="5034295"/>
            <a:ext cx="738554" cy="74734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28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" y="730409"/>
            <a:ext cx="733348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73736" y="807850"/>
            <a:ext cx="714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b="1" i="1" dirty="0">
              <a:solidFill>
                <a:srgbClr val="3B88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898615" y="2042029"/>
            <a:ext cx="989888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Raisons Annoncées d’un Désastre Humain</a:t>
            </a:r>
          </a:p>
          <a:p>
            <a:pPr algn="ctr"/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 continent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où la mort est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une fatalité acceptée</a:t>
            </a:r>
          </a:p>
          <a:p>
            <a:pPr algn="ctr"/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 continent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sous développé et plus particulièrement au niveau sanitaire </a:t>
            </a:r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Un continent où chaque  gouvernement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n’a qu’un seul mot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« EMERGENCE »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47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" y="730409"/>
            <a:ext cx="733348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73736" y="807850"/>
            <a:ext cx="714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 et les ETATS</a:t>
            </a:r>
            <a:endParaRPr lang="en-US" sz="3600" b="1" i="1" dirty="0">
              <a:solidFill>
                <a:srgbClr val="3B88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898615" y="2042029"/>
            <a:ext cx="989888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Textes susceptibles d’être appliqués</a:t>
            </a:r>
          </a:p>
          <a:p>
            <a:pPr algn="ctr"/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Charte Constitutive Organisation Mondiale de la Santé</a:t>
            </a:r>
          </a:p>
          <a:p>
            <a:pPr algn="ctr"/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Convention de </a:t>
            </a:r>
            <a:r>
              <a:rPr lang="fr-F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Montego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Code de Santé Publique</a:t>
            </a:r>
          </a:p>
          <a:p>
            <a:pPr algn="ctr"/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Lois et Règlements de Police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" y="730409"/>
            <a:ext cx="733348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73736" y="807850"/>
            <a:ext cx="714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  et les ETATS</a:t>
            </a:r>
            <a:endParaRPr lang="en-US" sz="3600" b="1" i="1" dirty="0">
              <a:solidFill>
                <a:srgbClr val="3B88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898616" y="2042029"/>
            <a:ext cx="90872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dispositifs usuels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Ban</a:t>
            </a: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Quarantaine </a:t>
            </a: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Ciblage</a:t>
            </a: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77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" y="730409"/>
            <a:ext cx="733348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73736" y="807850"/>
            <a:ext cx="714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  et Le NAVIRE</a:t>
            </a:r>
            <a:endParaRPr lang="en-US" sz="3600" b="1" i="1" dirty="0">
              <a:solidFill>
                <a:srgbClr val="3B88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898615" y="2042029"/>
            <a:ext cx="9898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80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800" smtClean="0">
                <a:latin typeface="Arial" panose="020B0604020202020204" pitchFamily="34" charset="0"/>
                <a:cs typeface="Arial" panose="020B0604020202020204" pitchFamily="34" charset="0"/>
              </a:rPr>
              <a:t>Charte parties</a:t>
            </a:r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Notion de Port Sûr</a:t>
            </a: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pertes de temps opérationnelles</a:t>
            </a: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dépenses inhérentes à la prévention ou aux actions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59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" y="730409"/>
            <a:ext cx="733348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73736" y="807850"/>
            <a:ext cx="714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  et Le NAVIRE</a:t>
            </a:r>
            <a:endParaRPr lang="en-US" sz="3600" b="1" i="1" dirty="0">
              <a:solidFill>
                <a:srgbClr val="3B88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898615" y="2042029"/>
            <a:ext cx="98988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gestion d’un ou plusieurs membres d’ équipage malade</a:t>
            </a: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gestion des clandestins</a:t>
            </a: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12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" y="730409"/>
            <a:ext cx="733348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73736" y="807850"/>
            <a:ext cx="714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  et Les Tiers</a:t>
            </a:r>
            <a:endParaRPr lang="en-US" sz="3600" b="1" i="1" dirty="0">
              <a:solidFill>
                <a:srgbClr val="3B88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898615" y="2042029"/>
            <a:ext cx="98988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notion de Tiers  en matière d’EBOLA selon « REBORA »</a:t>
            </a: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Toute personne physique ou morale susceptible d’intervenir à bord ou en périphérie du navire en vertu du obligation régalienne, statutaire ou contractuelle</a:t>
            </a: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01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" y="730409"/>
            <a:ext cx="733348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73736" y="807850"/>
            <a:ext cx="714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  et Les Tiers</a:t>
            </a:r>
            <a:endParaRPr lang="en-US" sz="3600" b="1" i="1" dirty="0">
              <a:solidFill>
                <a:srgbClr val="3B88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499514" y="6404366"/>
            <a:ext cx="2582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by </a:t>
            </a:r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MicrogrammaDBolExt" panose="020E0907030506060204" pitchFamily="34" charset="0"/>
                <a:cs typeface="Arial" panose="020B0604020202020204" pitchFamily="34" charset="0"/>
              </a:rPr>
              <a:t>FRANCE P&amp;I</a:t>
            </a:r>
            <a:endParaRPr lang="en-US" sz="1200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Owners Information– </a:t>
            </a:r>
            <a:r>
              <a:rPr lang="en-US" sz="12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2014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898615" y="2042029"/>
            <a:ext cx="9898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Droits et Obligations entre le navire et les Tiers en matière d’EBOLA</a:t>
            </a:r>
          </a:p>
          <a:p>
            <a:pPr algn="ctr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35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" y="730409"/>
            <a:ext cx="733348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73736" y="807850"/>
            <a:ext cx="714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3600" b="1" i="1" dirty="0">
              <a:solidFill>
                <a:srgbClr val="3B88B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898615" y="2042029"/>
            <a:ext cx="98988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Est si cette épidémie n’était qu’un Préambule,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l’outil juridique doit il être envisagé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que dans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son mode « curatif »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peut il être employé comme </a:t>
            </a:r>
          </a:p>
          <a:p>
            <a:pPr algn="ctr"/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 outil « préventif » ?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06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" y="112545"/>
            <a:ext cx="11966453" cy="37573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81049" y="1508761"/>
            <a:ext cx="10326624" cy="492861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ZoneTexte 11"/>
          <p:cNvSpPr txBox="1">
            <a:spLocks/>
          </p:cNvSpPr>
          <p:nvPr/>
        </p:nvSpPr>
        <p:spPr>
          <a:xfrm>
            <a:off x="73152" y="6438489"/>
            <a:ext cx="34625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ebola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MARITIME AWARENESS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4045373"/>
            <a:ext cx="1453897" cy="22430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3704845" y="3108318"/>
            <a:ext cx="66070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Merci de </a:t>
            </a:r>
            <a:r>
              <a:rPr lang="en-US" sz="3600" i="1" dirty="0" err="1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votre</a:t>
            </a:r>
            <a:r>
              <a:rPr lang="en-US" sz="3600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attention…</a:t>
            </a:r>
          </a:p>
          <a:p>
            <a:pPr algn="r"/>
            <a:r>
              <a:rPr lang="en-US" sz="400" dirty="0" smtClean="0">
                <a:solidFill>
                  <a:schemeClr val="accent5">
                    <a:lumMod val="50000"/>
                  </a:schemeClr>
                </a:solidFill>
                <a:latin typeface="MicrogrammaDBolExt" panose="020E0907030506060204" pitchFamily="34" charset="0"/>
                <a:cs typeface="Arial" panose="020B0604020202020204" pitchFamily="34" charset="0"/>
              </a:rPr>
              <a:t>   </a:t>
            </a:r>
          </a:p>
          <a:p>
            <a:pPr algn="r"/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MicrogrammaDBolExt" panose="020E0907030506060204" pitchFamily="34" charset="0"/>
                <a:cs typeface="Arial" panose="020B0604020202020204" pitchFamily="34" charset="0"/>
              </a:rPr>
              <a:t>Jean François Rebora</a:t>
            </a:r>
            <a:endParaRPr lang="en-US" sz="24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8992" y="5790434"/>
            <a:ext cx="325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rgbClr val="3B88B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information available on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5766739" y="5806750"/>
            <a:ext cx="54902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600" dirty="0" smtClean="0">
                <a:solidFill>
                  <a:schemeClr val="accent5">
                    <a:lumMod val="50000"/>
                  </a:schemeClr>
                </a:solidFill>
              </a:rPr>
              <a:t>www.ebolamaritimeawareness.com</a:t>
            </a:r>
            <a:endParaRPr lang="en-US" sz="1600" spc="600" dirty="0"/>
          </a:p>
        </p:txBody>
      </p:sp>
    </p:spTree>
    <p:extLst>
      <p:ext uri="{BB962C8B-B14F-4D97-AF65-F5344CB8AC3E}">
        <p14:creationId xmlns:p14="http://schemas.microsoft.com/office/powerpoint/2010/main" val="5386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bol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Ebola" id="{F49B880A-FC57-40D6-9225-B22C81B6F255}" vid="{147383A9-8DBA-424E-B4EB-4FE4660A6DC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Ebola</Template>
  <TotalTime>422</TotalTime>
  <Words>245</Words>
  <Application>Microsoft Office PowerPoint</Application>
  <PresentationFormat>Personnalisé</PresentationFormat>
  <Paragraphs>101</Paragraphs>
  <Slides>13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Ebola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FPI</dc:creator>
  <cp:lastModifiedBy>Philippe BOISSON</cp:lastModifiedBy>
  <cp:revision>49</cp:revision>
  <dcterms:created xsi:type="dcterms:W3CDTF">2014-10-15T13:05:22Z</dcterms:created>
  <dcterms:modified xsi:type="dcterms:W3CDTF">2015-06-28T17:28:30Z</dcterms:modified>
</cp:coreProperties>
</file>